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88" r:id="rId15"/>
    <p:sldId id="271" r:id="rId16"/>
    <p:sldId id="272" r:id="rId17"/>
    <p:sldId id="273" r:id="rId18"/>
    <p:sldId id="275" r:id="rId19"/>
    <p:sldId id="276" r:id="rId20"/>
    <p:sldId id="277" r:id="rId21"/>
    <p:sldId id="278" r:id="rId22"/>
    <p:sldId id="279" r:id="rId23"/>
    <p:sldId id="269" r:id="rId24"/>
    <p:sldId id="270" r:id="rId25"/>
    <p:sldId id="281" r:id="rId26"/>
    <p:sldId id="280" r:id="rId27"/>
    <p:sldId id="282" r:id="rId28"/>
    <p:sldId id="289" r:id="rId29"/>
    <p:sldId id="283" r:id="rId30"/>
    <p:sldId id="284" r:id="rId31"/>
    <p:sldId id="285" r:id="rId32"/>
    <p:sldId id="286" r:id="rId33"/>
  </p:sldIdLst>
  <p:sldSz cx="12192000" cy="6858000"/>
  <p:notesSz cx="7010400" cy="9236075"/>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55" d="100"/>
          <a:sy n="55" d="100"/>
        </p:scale>
        <p:origin x="-1278" y="-64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425450"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701042" y="4387136"/>
            <a:ext cx="5608319" cy="4156234"/>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295316518"/>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701042" y="4387136"/>
            <a:ext cx="5608319" cy="4156234"/>
          </a:xfrm>
          <a:prstGeom prst="rect">
            <a:avLst/>
          </a:prstGeom>
          <a:noFill/>
          <a:ln>
            <a:noFill/>
          </a:ln>
        </p:spPr>
        <p:txBody>
          <a:bodyPr lIns="91425" tIns="91425" rIns="91425" bIns="91425" anchor="ctr" anchorCtr="0">
            <a:noAutofit/>
          </a:bodyPr>
          <a:lstStyle/>
          <a:p>
            <a:pPr lvl="0">
              <a:spcBef>
                <a:spcPts val="0"/>
              </a:spcBef>
              <a:buNone/>
            </a:pPr>
            <a:endParaRPr dirty="0"/>
          </a:p>
        </p:txBody>
      </p:sp>
      <p:sp>
        <p:nvSpPr>
          <p:cNvPr id="99" name="Shape 99"/>
          <p:cNvSpPr>
            <a:spLocks noGrp="1" noRot="1" noChangeAspect="1"/>
          </p:cNvSpPr>
          <p:nvPr>
            <p:ph type="sldImg" idx="2"/>
          </p:nvPr>
        </p:nvSpPr>
        <p:spPr>
          <a:xfrm>
            <a:off x="425450"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txBox="1">
            <a:spLocks noGrp="1"/>
          </p:cNvSpPr>
          <p:nvPr>
            <p:ph type="body" idx="1"/>
          </p:nvPr>
        </p:nvSpPr>
        <p:spPr>
          <a:xfrm>
            <a:off x="701042" y="4387136"/>
            <a:ext cx="5608319" cy="4156234"/>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69" name="Shape 169"/>
          <p:cNvSpPr>
            <a:spLocks noGrp="1" noRot="1" noChangeAspect="1"/>
          </p:cNvSpPr>
          <p:nvPr>
            <p:ph type="sldImg" idx="2"/>
          </p:nvPr>
        </p:nvSpPr>
        <p:spPr>
          <a:xfrm>
            <a:off x="425450"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txBox="1">
            <a:spLocks noGrp="1"/>
          </p:cNvSpPr>
          <p:nvPr>
            <p:ph type="body" idx="1"/>
          </p:nvPr>
        </p:nvSpPr>
        <p:spPr>
          <a:xfrm>
            <a:off x="701042" y="4387136"/>
            <a:ext cx="5608319" cy="4156234"/>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75" name="Shape 175"/>
          <p:cNvSpPr>
            <a:spLocks noGrp="1" noRot="1" noChangeAspect="1"/>
          </p:cNvSpPr>
          <p:nvPr>
            <p:ph type="sldImg" idx="2"/>
          </p:nvPr>
        </p:nvSpPr>
        <p:spPr>
          <a:xfrm>
            <a:off x="425450"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txBox="1">
            <a:spLocks noGrp="1"/>
          </p:cNvSpPr>
          <p:nvPr>
            <p:ph type="body" idx="1"/>
          </p:nvPr>
        </p:nvSpPr>
        <p:spPr>
          <a:xfrm>
            <a:off x="701042" y="4387136"/>
            <a:ext cx="5608319" cy="4156234"/>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82" name="Shape 182"/>
          <p:cNvSpPr>
            <a:spLocks noGrp="1" noRot="1" noChangeAspect="1"/>
          </p:cNvSpPr>
          <p:nvPr>
            <p:ph type="sldImg" idx="2"/>
          </p:nvPr>
        </p:nvSpPr>
        <p:spPr>
          <a:xfrm>
            <a:off x="425450"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701042" y="4387136"/>
            <a:ext cx="5608319" cy="4156234"/>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88" name="Shape 188"/>
          <p:cNvSpPr>
            <a:spLocks noGrp="1" noRot="1" noChangeAspect="1"/>
          </p:cNvSpPr>
          <p:nvPr>
            <p:ph type="sldImg" idx="2"/>
          </p:nvPr>
        </p:nvSpPr>
        <p:spPr>
          <a:xfrm>
            <a:off x="425450"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701042" y="4387136"/>
            <a:ext cx="5608319" cy="4156234"/>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07" name="Shape 207"/>
          <p:cNvSpPr>
            <a:spLocks noGrp="1" noRot="1" noChangeAspect="1"/>
          </p:cNvSpPr>
          <p:nvPr>
            <p:ph type="sldImg" idx="2"/>
          </p:nvPr>
        </p:nvSpPr>
        <p:spPr>
          <a:xfrm>
            <a:off x="425450"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txBox="1">
            <a:spLocks noGrp="1"/>
          </p:cNvSpPr>
          <p:nvPr>
            <p:ph type="body" idx="1"/>
          </p:nvPr>
        </p:nvSpPr>
        <p:spPr>
          <a:xfrm>
            <a:off x="701042" y="4387136"/>
            <a:ext cx="5608319" cy="4156234"/>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14" name="Shape 214"/>
          <p:cNvSpPr>
            <a:spLocks noGrp="1" noRot="1" noChangeAspect="1"/>
          </p:cNvSpPr>
          <p:nvPr>
            <p:ph type="sldImg" idx="2"/>
          </p:nvPr>
        </p:nvSpPr>
        <p:spPr>
          <a:xfrm>
            <a:off x="425450"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701042" y="4387136"/>
            <a:ext cx="5608319" cy="4156234"/>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21" name="Shape 221"/>
          <p:cNvSpPr>
            <a:spLocks noGrp="1" noRot="1" noChangeAspect="1"/>
          </p:cNvSpPr>
          <p:nvPr>
            <p:ph type="sldImg" idx="2"/>
          </p:nvPr>
        </p:nvSpPr>
        <p:spPr>
          <a:xfrm>
            <a:off x="425450"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txBox="1">
            <a:spLocks noGrp="1"/>
          </p:cNvSpPr>
          <p:nvPr>
            <p:ph type="body" idx="1"/>
          </p:nvPr>
        </p:nvSpPr>
        <p:spPr>
          <a:xfrm>
            <a:off x="701042" y="4387136"/>
            <a:ext cx="5608319" cy="4156234"/>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35" name="Shape 235"/>
          <p:cNvSpPr>
            <a:spLocks noGrp="1" noRot="1" noChangeAspect="1"/>
          </p:cNvSpPr>
          <p:nvPr>
            <p:ph type="sldImg" idx="2"/>
          </p:nvPr>
        </p:nvSpPr>
        <p:spPr>
          <a:xfrm>
            <a:off x="425450"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txBox="1">
            <a:spLocks noGrp="1"/>
          </p:cNvSpPr>
          <p:nvPr>
            <p:ph type="body" idx="1"/>
          </p:nvPr>
        </p:nvSpPr>
        <p:spPr>
          <a:xfrm>
            <a:off x="701042" y="4387136"/>
            <a:ext cx="5608319" cy="4156234"/>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42" name="Shape 242"/>
          <p:cNvSpPr>
            <a:spLocks noGrp="1" noRot="1" noChangeAspect="1"/>
          </p:cNvSpPr>
          <p:nvPr>
            <p:ph type="sldImg" idx="2"/>
          </p:nvPr>
        </p:nvSpPr>
        <p:spPr>
          <a:xfrm>
            <a:off x="425450"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txBox="1">
            <a:spLocks noGrp="1"/>
          </p:cNvSpPr>
          <p:nvPr>
            <p:ph type="body" idx="1"/>
          </p:nvPr>
        </p:nvSpPr>
        <p:spPr>
          <a:xfrm>
            <a:off x="701042" y="4387136"/>
            <a:ext cx="5608319" cy="4156234"/>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48" name="Shape 248"/>
          <p:cNvSpPr>
            <a:spLocks noGrp="1" noRot="1" noChangeAspect="1"/>
          </p:cNvSpPr>
          <p:nvPr>
            <p:ph type="sldImg" idx="2"/>
          </p:nvPr>
        </p:nvSpPr>
        <p:spPr>
          <a:xfrm>
            <a:off x="425450"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txBox="1">
            <a:spLocks noGrp="1"/>
          </p:cNvSpPr>
          <p:nvPr>
            <p:ph type="body" idx="1"/>
          </p:nvPr>
        </p:nvSpPr>
        <p:spPr>
          <a:xfrm>
            <a:off x="701042" y="4387136"/>
            <a:ext cx="5608319" cy="4156234"/>
          </a:xfrm>
          <a:prstGeom prst="rect">
            <a:avLst/>
          </a:prstGeom>
          <a:noFill/>
          <a:ln>
            <a:noFill/>
          </a:ln>
        </p:spPr>
        <p:txBody>
          <a:bodyPr lIns="91425" tIns="91425" rIns="91425" bIns="91425" anchor="ctr" anchorCtr="0">
            <a:noAutofit/>
          </a:bodyPr>
          <a:lstStyle/>
          <a:p>
            <a:pPr lvl="0">
              <a:spcBef>
                <a:spcPts val="0"/>
              </a:spcBef>
              <a:buNone/>
            </a:pPr>
            <a:endParaRPr dirty="0"/>
          </a:p>
        </p:txBody>
      </p:sp>
      <p:sp>
        <p:nvSpPr>
          <p:cNvPr id="108" name="Shape 108"/>
          <p:cNvSpPr>
            <a:spLocks noGrp="1" noRot="1" noChangeAspect="1"/>
          </p:cNvSpPr>
          <p:nvPr>
            <p:ph type="sldImg" idx="2"/>
          </p:nvPr>
        </p:nvSpPr>
        <p:spPr>
          <a:xfrm>
            <a:off x="425450"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txBox="1">
            <a:spLocks noGrp="1"/>
          </p:cNvSpPr>
          <p:nvPr>
            <p:ph type="body" idx="1"/>
          </p:nvPr>
        </p:nvSpPr>
        <p:spPr>
          <a:xfrm>
            <a:off x="701042" y="4387136"/>
            <a:ext cx="5608319" cy="4156234"/>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58" name="Shape 258"/>
          <p:cNvSpPr>
            <a:spLocks noGrp="1" noRot="1" noChangeAspect="1"/>
          </p:cNvSpPr>
          <p:nvPr>
            <p:ph type="sldImg" idx="2"/>
          </p:nvPr>
        </p:nvSpPr>
        <p:spPr>
          <a:xfrm>
            <a:off x="425450"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txBox="1">
            <a:spLocks noGrp="1"/>
          </p:cNvSpPr>
          <p:nvPr>
            <p:ph type="body" idx="1"/>
          </p:nvPr>
        </p:nvSpPr>
        <p:spPr>
          <a:xfrm>
            <a:off x="701042" y="4387136"/>
            <a:ext cx="5608319" cy="4156234"/>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68" name="Shape 268"/>
          <p:cNvSpPr>
            <a:spLocks noGrp="1" noRot="1" noChangeAspect="1"/>
          </p:cNvSpPr>
          <p:nvPr>
            <p:ph type="sldImg" idx="2"/>
          </p:nvPr>
        </p:nvSpPr>
        <p:spPr>
          <a:xfrm>
            <a:off x="425450"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txBox="1">
            <a:spLocks noGrp="1"/>
          </p:cNvSpPr>
          <p:nvPr>
            <p:ph type="body" idx="1"/>
          </p:nvPr>
        </p:nvSpPr>
        <p:spPr>
          <a:xfrm>
            <a:off x="701042" y="4387136"/>
            <a:ext cx="5608319" cy="4156234"/>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94" name="Shape 194"/>
          <p:cNvSpPr>
            <a:spLocks noGrp="1" noRot="1" noChangeAspect="1"/>
          </p:cNvSpPr>
          <p:nvPr>
            <p:ph type="sldImg" idx="2"/>
          </p:nvPr>
        </p:nvSpPr>
        <p:spPr>
          <a:xfrm>
            <a:off x="425450"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txBox="1">
            <a:spLocks noGrp="1"/>
          </p:cNvSpPr>
          <p:nvPr>
            <p:ph type="body" idx="1"/>
          </p:nvPr>
        </p:nvSpPr>
        <p:spPr>
          <a:xfrm>
            <a:off x="701042" y="4387136"/>
            <a:ext cx="5608319" cy="4156234"/>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00" name="Shape 200"/>
          <p:cNvSpPr>
            <a:spLocks noGrp="1" noRot="1" noChangeAspect="1"/>
          </p:cNvSpPr>
          <p:nvPr>
            <p:ph type="sldImg" idx="2"/>
          </p:nvPr>
        </p:nvSpPr>
        <p:spPr>
          <a:xfrm>
            <a:off x="425450"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701042" y="4387136"/>
            <a:ext cx="5608319" cy="4156234"/>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80" name="Shape 280"/>
          <p:cNvSpPr>
            <a:spLocks noGrp="1" noRot="1" noChangeAspect="1"/>
          </p:cNvSpPr>
          <p:nvPr>
            <p:ph type="sldImg" idx="2"/>
          </p:nvPr>
        </p:nvSpPr>
        <p:spPr>
          <a:xfrm>
            <a:off x="425450"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txBox="1">
            <a:spLocks noGrp="1"/>
          </p:cNvSpPr>
          <p:nvPr>
            <p:ph type="body" idx="1"/>
          </p:nvPr>
        </p:nvSpPr>
        <p:spPr>
          <a:xfrm>
            <a:off x="701042" y="4387136"/>
            <a:ext cx="5608319" cy="4156234"/>
          </a:xfrm>
          <a:prstGeom prst="rect">
            <a:avLst/>
          </a:prstGeom>
          <a:noFill/>
          <a:ln>
            <a:noFill/>
          </a:ln>
        </p:spPr>
        <p:txBody>
          <a:bodyPr lIns="91425" tIns="91425" rIns="91425" bIns="91425" anchor="ctr" anchorCtr="0">
            <a:noAutofit/>
          </a:bodyPr>
          <a:lstStyle/>
          <a:p>
            <a:pPr lvl="0">
              <a:spcBef>
                <a:spcPts val="0"/>
              </a:spcBef>
              <a:buNone/>
            </a:pPr>
            <a:endParaRPr dirty="0"/>
          </a:p>
        </p:txBody>
      </p:sp>
      <p:sp>
        <p:nvSpPr>
          <p:cNvPr id="274" name="Shape 274"/>
          <p:cNvSpPr>
            <a:spLocks noGrp="1" noRot="1" noChangeAspect="1"/>
          </p:cNvSpPr>
          <p:nvPr>
            <p:ph type="sldImg" idx="2"/>
          </p:nvPr>
        </p:nvSpPr>
        <p:spPr>
          <a:xfrm>
            <a:off x="425450"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txBox="1">
            <a:spLocks noGrp="1"/>
          </p:cNvSpPr>
          <p:nvPr>
            <p:ph type="body" idx="1"/>
          </p:nvPr>
        </p:nvSpPr>
        <p:spPr>
          <a:xfrm>
            <a:off x="701042" y="4387136"/>
            <a:ext cx="5608319" cy="4156234"/>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93" name="Shape 293"/>
          <p:cNvSpPr>
            <a:spLocks noGrp="1" noRot="1" noChangeAspect="1"/>
          </p:cNvSpPr>
          <p:nvPr>
            <p:ph type="sldImg" idx="2"/>
          </p:nvPr>
        </p:nvSpPr>
        <p:spPr>
          <a:xfrm>
            <a:off x="425450"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Shape 298"/>
          <p:cNvSpPr txBox="1">
            <a:spLocks noGrp="1"/>
          </p:cNvSpPr>
          <p:nvPr>
            <p:ph type="body" idx="1"/>
          </p:nvPr>
        </p:nvSpPr>
        <p:spPr>
          <a:xfrm>
            <a:off x="701042" y="4387136"/>
            <a:ext cx="5608319" cy="4156234"/>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99" name="Shape 299"/>
          <p:cNvSpPr>
            <a:spLocks noGrp="1" noRot="1" noChangeAspect="1"/>
          </p:cNvSpPr>
          <p:nvPr>
            <p:ph type="sldImg" idx="2"/>
          </p:nvPr>
        </p:nvSpPr>
        <p:spPr>
          <a:xfrm>
            <a:off x="425450"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txBox="1">
            <a:spLocks noGrp="1"/>
          </p:cNvSpPr>
          <p:nvPr>
            <p:ph type="body" idx="1"/>
          </p:nvPr>
        </p:nvSpPr>
        <p:spPr>
          <a:xfrm>
            <a:off x="701042" y="4387136"/>
            <a:ext cx="5608319" cy="4156234"/>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09" name="Shape 309"/>
          <p:cNvSpPr>
            <a:spLocks noGrp="1" noRot="1" noChangeAspect="1"/>
          </p:cNvSpPr>
          <p:nvPr>
            <p:ph type="sldImg" idx="2"/>
          </p:nvPr>
        </p:nvSpPr>
        <p:spPr>
          <a:xfrm>
            <a:off x="425450"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Shape 314"/>
          <p:cNvSpPr txBox="1">
            <a:spLocks noGrp="1"/>
          </p:cNvSpPr>
          <p:nvPr>
            <p:ph type="body" idx="1"/>
          </p:nvPr>
        </p:nvSpPr>
        <p:spPr>
          <a:xfrm>
            <a:off x="701042" y="4387136"/>
            <a:ext cx="5608319" cy="4156234"/>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15" name="Shape 315"/>
          <p:cNvSpPr>
            <a:spLocks noGrp="1" noRot="1" noChangeAspect="1"/>
          </p:cNvSpPr>
          <p:nvPr>
            <p:ph type="sldImg" idx="2"/>
          </p:nvPr>
        </p:nvSpPr>
        <p:spPr>
          <a:xfrm>
            <a:off x="425450"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txBox="1">
            <a:spLocks noGrp="1"/>
          </p:cNvSpPr>
          <p:nvPr>
            <p:ph type="body" idx="1"/>
          </p:nvPr>
        </p:nvSpPr>
        <p:spPr>
          <a:xfrm>
            <a:off x="701042" y="4387136"/>
            <a:ext cx="5608319" cy="4156234"/>
          </a:xfrm>
          <a:prstGeom prst="rect">
            <a:avLst/>
          </a:prstGeom>
          <a:noFill/>
          <a:ln>
            <a:noFill/>
          </a:ln>
        </p:spPr>
        <p:txBody>
          <a:bodyPr lIns="91425" tIns="91425" rIns="91425" bIns="91425" anchor="ctr" anchorCtr="0">
            <a:noAutofit/>
          </a:bodyPr>
          <a:lstStyle/>
          <a:p>
            <a:pPr lvl="0">
              <a:spcBef>
                <a:spcPts val="0"/>
              </a:spcBef>
              <a:buNone/>
            </a:pPr>
            <a:endParaRPr dirty="0"/>
          </a:p>
        </p:txBody>
      </p:sp>
      <p:sp>
        <p:nvSpPr>
          <p:cNvPr id="114" name="Shape 114"/>
          <p:cNvSpPr>
            <a:spLocks noGrp="1" noRot="1" noChangeAspect="1"/>
          </p:cNvSpPr>
          <p:nvPr>
            <p:ph type="sldImg" idx="2"/>
          </p:nvPr>
        </p:nvSpPr>
        <p:spPr>
          <a:xfrm>
            <a:off x="425450"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txBox="1">
            <a:spLocks noGrp="1"/>
          </p:cNvSpPr>
          <p:nvPr>
            <p:ph type="body" idx="1"/>
          </p:nvPr>
        </p:nvSpPr>
        <p:spPr>
          <a:xfrm>
            <a:off x="701042" y="4387136"/>
            <a:ext cx="5608319" cy="4156234"/>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20" name="Shape 320"/>
          <p:cNvSpPr>
            <a:spLocks noGrp="1" noRot="1" noChangeAspect="1"/>
          </p:cNvSpPr>
          <p:nvPr>
            <p:ph type="sldImg" idx="2"/>
          </p:nvPr>
        </p:nvSpPr>
        <p:spPr>
          <a:xfrm>
            <a:off x="425450"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txBox="1">
            <a:spLocks noGrp="1"/>
          </p:cNvSpPr>
          <p:nvPr>
            <p:ph type="body" idx="1"/>
          </p:nvPr>
        </p:nvSpPr>
        <p:spPr>
          <a:xfrm>
            <a:off x="701042" y="4387136"/>
            <a:ext cx="5608319" cy="4156234"/>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23" name="Shape 123"/>
          <p:cNvSpPr>
            <a:spLocks noGrp="1" noRot="1" noChangeAspect="1"/>
          </p:cNvSpPr>
          <p:nvPr>
            <p:ph type="sldImg" idx="2"/>
          </p:nvPr>
        </p:nvSpPr>
        <p:spPr>
          <a:xfrm>
            <a:off x="425450"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txBox="1">
            <a:spLocks noGrp="1"/>
          </p:cNvSpPr>
          <p:nvPr>
            <p:ph type="body" idx="1"/>
          </p:nvPr>
        </p:nvSpPr>
        <p:spPr>
          <a:xfrm>
            <a:off x="701042" y="4387136"/>
            <a:ext cx="5608319" cy="4156234"/>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33" name="Shape 133"/>
          <p:cNvSpPr>
            <a:spLocks noGrp="1" noRot="1" noChangeAspect="1"/>
          </p:cNvSpPr>
          <p:nvPr>
            <p:ph type="sldImg" idx="2"/>
          </p:nvPr>
        </p:nvSpPr>
        <p:spPr>
          <a:xfrm>
            <a:off x="425450"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txBox="1">
            <a:spLocks noGrp="1"/>
          </p:cNvSpPr>
          <p:nvPr>
            <p:ph type="body" idx="1"/>
          </p:nvPr>
        </p:nvSpPr>
        <p:spPr>
          <a:xfrm>
            <a:off x="701042" y="4387136"/>
            <a:ext cx="5608319" cy="4156234"/>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40" name="Shape 140"/>
          <p:cNvSpPr>
            <a:spLocks noGrp="1" noRot="1" noChangeAspect="1"/>
          </p:cNvSpPr>
          <p:nvPr>
            <p:ph type="sldImg" idx="2"/>
          </p:nvPr>
        </p:nvSpPr>
        <p:spPr>
          <a:xfrm>
            <a:off x="425450"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txBox="1">
            <a:spLocks noGrp="1"/>
          </p:cNvSpPr>
          <p:nvPr>
            <p:ph type="body" idx="1"/>
          </p:nvPr>
        </p:nvSpPr>
        <p:spPr>
          <a:xfrm>
            <a:off x="701042" y="4387136"/>
            <a:ext cx="5608319" cy="4156234"/>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48" name="Shape 148"/>
          <p:cNvSpPr>
            <a:spLocks noGrp="1" noRot="1" noChangeAspect="1"/>
          </p:cNvSpPr>
          <p:nvPr>
            <p:ph type="sldImg" idx="2"/>
          </p:nvPr>
        </p:nvSpPr>
        <p:spPr>
          <a:xfrm>
            <a:off x="425450"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txBox="1">
            <a:spLocks noGrp="1"/>
          </p:cNvSpPr>
          <p:nvPr>
            <p:ph type="body" idx="1"/>
          </p:nvPr>
        </p:nvSpPr>
        <p:spPr>
          <a:xfrm>
            <a:off x="701042" y="4387136"/>
            <a:ext cx="5608319" cy="4156234"/>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55" name="Shape 155"/>
          <p:cNvSpPr>
            <a:spLocks noGrp="1" noRot="1" noChangeAspect="1"/>
          </p:cNvSpPr>
          <p:nvPr>
            <p:ph type="sldImg" idx="2"/>
          </p:nvPr>
        </p:nvSpPr>
        <p:spPr>
          <a:xfrm>
            <a:off x="425450"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txBox="1">
            <a:spLocks noGrp="1"/>
          </p:cNvSpPr>
          <p:nvPr>
            <p:ph type="body" idx="1"/>
          </p:nvPr>
        </p:nvSpPr>
        <p:spPr>
          <a:xfrm>
            <a:off x="701042" y="4387136"/>
            <a:ext cx="5608319" cy="4156234"/>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63" name="Shape 163"/>
          <p:cNvSpPr>
            <a:spLocks noGrp="1" noRot="1" noChangeAspect="1"/>
          </p:cNvSpPr>
          <p:nvPr>
            <p:ph type="sldImg" idx="2"/>
          </p:nvPr>
        </p:nvSpPr>
        <p:spPr>
          <a:xfrm>
            <a:off x="425450"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4"/>
        <p:cNvGrpSpPr/>
        <p:nvPr/>
      </p:nvGrpSpPr>
      <p:grpSpPr>
        <a:xfrm>
          <a:off x="0" y="0"/>
          <a:ext cx="0" cy="0"/>
          <a:chOff x="0" y="0"/>
          <a:chExt cx="0" cy="0"/>
        </a:xfrm>
      </p:grpSpPr>
      <p:sp>
        <p:nvSpPr>
          <p:cNvPr id="15" name="Shape 15"/>
          <p:cNvSpPr/>
          <p:nvPr/>
        </p:nvSpPr>
        <p:spPr>
          <a:xfrm>
            <a:off x="3175" y="6400800"/>
            <a:ext cx="12188824" cy="457200"/>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16" name="Shape 16"/>
          <p:cNvSpPr/>
          <p:nvPr/>
        </p:nvSpPr>
        <p:spPr>
          <a:xfrm>
            <a:off x="15" y="6334316"/>
            <a:ext cx="12188824" cy="64008"/>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7" name="Shape 17"/>
          <p:cNvSpPr txBox="1">
            <a:spLocks noGrp="1"/>
          </p:cNvSpPr>
          <p:nvPr>
            <p:ph type="ctrTitle"/>
          </p:nvPr>
        </p:nvSpPr>
        <p:spPr>
          <a:xfrm>
            <a:off x="1097279" y="758952"/>
            <a:ext cx="10058399" cy="3566159"/>
          </a:xfrm>
          <a:prstGeom prst="rect">
            <a:avLst/>
          </a:prstGeom>
          <a:noFill/>
          <a:ln>
            <a:noFill/>
          </a:ln>
        </p:spPr>
        <p:txBody>
          <a:bodyPr lIns="91425" tIns="91425" rIns="91425" bIns="91425" anchor="b" anchorCtr="0"/>
          <a:lstStyle>
            <a:lvl1pPr marL="0" marR="0" lvl="0" indent="0" algn="l" rtl="0">
              <a:lnSpc>
                <a:spcPct val="85000"/>
              </a:lnSpc>
              <a:spcBef>
                <a:spcPts val="0"/>
              </a:spcBef>
              <a:buClr>
                <a:srgbClr val="262626"/>
              </a:buClr>
              <a:buFont typeface="Calibri"/>
              <a:buNone/>
              <a:defRPr sz="8000" b="0" i="0" u="none" strike="noStrike" cap="none">
                <a:solidFill>
                  <a:srgbClr val="262626"/>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8" name="Shape 18"/>
          <p:cNvSpPr txBox="1">
            <a:spLocks noGrp="1"/>
          </p:cNvSpPr>
          <p:nvPr>
            <p:ph type="subTitle" idx="1"/>
          </p:nvPr>
        </p:nvSpPr>
        <p:spPr>
          <a:xfrm>
            <a:off x="1100050" y="4455619"/>
            <a:ext cx="10058399" cy="1143000"/>
          </a:xfrm>
          <a:prstGeom prst="rect">
            <a:avLst/>
          </a:prstGeom>
          <a:noFill/>
          <a:ln>
            <a:noFill/>
          </a:ln>
        </p:spPr>
        <p:txBody>
          <a:bodyPr lIns="91425" tIns="91425" rIns="91425" bIns="91425" anchor="t" anchorCtr="0"/>
          <a:lstStyle>
            <a:lvl1pPr marL="0" marR="0" lvl="0" indent="0" algn="l" rtl="0">
              <a:lnSpc>
                <a:spcPct val="90000"/>
              </a:lnSpc>
              <a:spcBef>
                <a:spcPts val="1200"/>
              </a:spcBef>
              <a:spcAft>
                <a:spcPts val="200"/>
              </a:spcAft>
              <a:buClr>
                <a:schemeClr val="accent1"/>
              </a:buClr>
              <a:buFont typeface="Calibri"/>
              <a:buNone/>
              <a:defRPr sz="2400" b="0" i="0" u="none" strike="noStrike" cap="none">
                <a:solidFill>
                  <a:schemeClr val="dk2"/>
                </a:solidFill>
                <a:latin typeface="Calibri"/>
                <a:ea typeface="Calibri"/>
                <a:cs typeface="Calibri"/>
                <a:sym typeface="Calibri"/>
              </a:defRPr>
            </a:lvl1pPr>
            <a:lvl2pPr marL="457200" marR="0" lvl="1" indent="0" algn="ctr" rtl="0">
              <a:lnSpc>
                <a:spcPct val="90000"/>
              </a:lnSpc>
              <a:spcBef>
                <a:spcPts val="200"/>
              </a:spcBef>
              <a:spcAft>
                <a:spcPts val="400"/>
              </a:spcAft>
              <a:buClr>
                <a:schemeClr val="accent1"/>
              </a:buClr>
              <a:buFont typeface="Calibri"/>
              <a:buNone/>
              <a:defRPr sz="2400" b="0" i="0" u="none" strike="noStrike" cap="none">
                <a:solidFill>
                  <a:srgbClr val="3F3F3F"/>
                </a:solidFill>
                <a:latin typeface="Calibri"/>
                <a:ea typeface="Calibri"/>
                <a:cs typeface="Calibri"/>
                <a:sym typeface="Calibri"/>
              </a:defRPr>
            </a:lvl2pPr>
            <a:lvl3pPr marL="914400" marR="0" lvl="2" indent="0" algn="ctr" rtl="0">
              <a:lnSpc>
                <a:spcPct val="90000"/>
              </a:lnSpc>
              <a:spcBef>
                <a:spcPts val="200"/>
              </a:spcBef>
              <a:spcAft>
                <a:spcPts val="400"/>
              </a:spcAft>
              <a:buClr>
                <a:schemeClr val="accent1"/>
              </a:buClr>
              <a:buFont typeface="Calibri"/>
              <a:buNone/>
              <a:defRPr sz="2400" b="0" i="0" u="none" strike="noStrike" cap="none">
                <a:solidFill>
                  <a:srgbClr val="3F3F3F"/>
                </a:solidFill>
                <a:latin typeface="Calibri"/>
                <a:ea typeface="Calibri"/>
                <a:cs typeface="Calibri"/>
                <a:sym typeface="Calibri"/>
              </a:defRPr>
            </a:lvl3pPr>
            <a:lvl4pPr marL="1371600" marR="0" lvl="3" indent="0" algn="ctr"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4pPr>
            <a:lvl5pPr marL="1828800" marR="0" lvl="4" indent="0" algn="ctr"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5pPr>
            <a:lvl6pPr marL="2286000" marR="0" lvl="5" indent="0" algn="ctr"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6pPr>
            <a:lvl7pPr marL="2743200" marR="0" lvl="6" indent="0" algn="ctr"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7pPr>
            <a:lvl8pPr marL="3200400" marR="0" lvl="7" indent="0" algn="ctr"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8pPr>
            <a:lvl9pPr marL="3657600" marR="0" lvl="8" indent="0" algn="ctr"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9pPr>
          </a:lstStyle>
          <a:p>
            <a:endParaRPr/>
          </a:p>
        </p:txBody>
      </p:sp>
      <p:sp>
        <p:nvSpPr>
          <p:cNvPr id="19" name="Shape 19"/>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sldNum" idx="12"/>
          </p:nvPr>
        </p:nvSpPr>
        <p:spPr>
          <a:xfrm>
            <a:off x="9900457" y="6459785"/>
            <a:ext cx="1312024"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50" b="0" i="0" u="none" strike="noStrike" cap="none">
                <a:solidFill>
                  <a:srgbClr val="FFFFFF"/>
                </a:solidFill>
                <a:latin typeface="Calibri"/>
                <a:ea typeface="Calibri"/>
                <a:cs typeface="Calibri"/>
                <a:sym typeface="Calibri"/>
              </a:rPr>
              <a:t>‹#›</a:t>
            </a:fld>
            <a:endParaRPr lang="en-US" sz="1050" b="0" i="0" u="none" strike="noStrike" cap="none">
              <a:solidFill>
                <a:srgbClr val="FFFFFF"/>
              </a:solidFill>
              <a:latin typeface="Calibri"/>
              <a:ea typeface="Calibri"/>
              <a:cs typeface="Calibri"/>
              <a:sym typeface="Calibri"/>
            </a:endParaRPr>
          </a:p>
        </p:txBody>
      </p:sp>
      <p:cxnSp>
        <p:nvCxnSpPr>
          <p:cNvPr id="22" name="Shape 22"/>
          <p:cNvCxnSpPr/>
          <p:nvPr/>
        </p:nvCxnSpPr>
        <p:spPr>
          <a:xfrm>
            <a:off x="1207658" y="4343400"/>
            <a:ext cx="9875520" cy="0"/>
          </a:xfrm>
          <a:prstGeom prst="straightConnector1">
            <a:avLst/>
          </a:prstGeom>
          <a:noFill/>
          <a:ln w="9525" cap="flat" cmpd="sng">
            <a:solidFill>
              <a:srgbClr val="7F7F7F"/>
            </a:solidFill>
            <a:prstDash val="solid"/>
            <a:round/>
            <a:headEnd type="none" w="med" len="med"/>
            <a:tailEnd type="none" w="med" len="med"/>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1097279" y="286603"/>
            <a:ext cx="10058399" cy="1450756"/>
          </a:xfrm>
          <a:prstGeom prst="rect">
            <a:avLst/>
          </a:prstGeom>
          <a:noFill/>
          <a:ln>
            <a:noFill/>
          </a:ln>
        </p:spPr>
        <p:txBody>
          <a:bodyPr lIns="91425" tIns="91425" rIns="91425" bIns="91425" anchor="b" anchorCtr="0"/>
          <a:lstStyle>
            <a:lvl1pPr marL="0" marR="0" lvl="0" indent="0" algn="l" rtl="0">
              <a:lnSpc>
                <a:spcPct val="85000"/>
              </a:lnSpc>
              <a:spcBef>
                <a:spcPts val="0"/>
              </a:spcBef>
              <a:buClr>
                <a:srgbClr val="3F3F3F"/>
              </a:buClr>
              <a:buFont typeface="Calibri"/>
              <a:buNone/>
              <a:defRPr sz="4800" b="0" i="0" u="none" strike="noStrike" cap="none">
                <a:solidFill>
                  <a:srgbClr val="3F3F3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5" name="Shape 85"/>
          <p:cNvSpPr txBox="1">
            <a:spLocks noGrp="1"/>
          </p:cNvSpPr>
          <p:nvPr>
            <p:ph type="body" idx="1"/>
          </p:nvPr>
        </p:nvSpPr>
        <p:spPr>
          <a:xfrm rot="5400000">
            <a:off x="4114799" y="-1171785"/>
            <a:ext cx="4023360" cy="10058399"/>
          </a:xfrm>
          <a:prstGeom prst="rect">
            <a:avLst/>
          </a:prstGeom>
          <a:noFill/>
          <a:ln>
            <a:noFill/>
          </a:ln>
        </p:spPr>
        <p:txBody>
          <a:bodyPr lIns="91425" tIns="91425" rIns="91425" bIns="91425" anchor="t" anchorCtr="0"/>
          <a:lstStyle>
            <a:lvl1pPr marL="91440" marR="0" lvl="0" indent="35560" algn="l" rtl="0">
              <a:lnSpc>
                <a:spcPct val="90000"/>
              </a:lnSpc>
              <a:spcBef>
                <a:spcPts val="1200"/>
              </a:spcBef>
              <a:spcAft>
                <a:spcPts val="200"/>
              </a:spcAft>
              <a:buClr>
                <a:schemeClr val="accent1"/>
              </a:buClr>
              <a:buSzPct val="100000"/>
              <a:buFont typeface="Calibri"/>
              <a:buChar char=" "/>
              <a:defRPr sz="2000" b="0" i="0" u="none" strike="noStrike" cap="none">
                <a:solidFill>
                  <a:srgbClr val="3F3F3F"/>
                </a:solidFill>
                <a:latin typeface="Calibri"/>
                <a:ea typeface="Calibri"/>
                <a:cs typeface="Calibri"/>
                <a:sym typeface="Calibri"/>
              </a:defRPr>
            </a:lvl1pPr>
            <a:lvl2pPr marL="384048" marR="0" lvl="1" indent="-79248" algn="l" rtl="0">
              <a:lnSpc>
                <a:spcPct val="90000"/>
              </a:lnSpc>
              <a:spcBef>
                <a:spcPts val="200"/>
              </a:spcBef>
              <a:spcAft>
                <a:spcPts val="400"/>
              </a:spcAft>
              <a:buClr>
                <a:schemeClr val="accent1"/>
              </a:buClr>
              <a:buSzPct val="100000"/>
              <a:buFont typeface="Calibri"/>
              <a:buChar char="◦"/>
              <a:defRPr sz="1800" b="0" i="0" u="none" strike="noStrike" cap="none">
                <a:solidFill>
                  <a:srgbClr val="3F3F3F"/>
                </a:solidFill>
                <a:latin typeface="Calibri"/>
                <a:ea typeface="Calibri"/>
                <a:cs typeface="Calibri"/>
                <a:sym typeface="Calibri"/>
              </a:defRPr>
            </a:lvl2pPr>
            <a:lvl3pPr marL="566928" marR="0" lvl="2" indent="-97027"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3pPr>
            <a:lvl4pPr marL="749808" marR="0" lvl="3" indent="-10210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4pPr>
            <a:lvl5pPr marL="932688" marR="0" lvl="4" indent="-9448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5pPr>
            <a:lvl6pPr marL="1100000" marR="0" lvl="5" indent="-1475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6pPr>
            <a:lvl7pPr marL="1300000" marR="0" lvl="6" indent="-1443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7pPr>
            <a:lvl8pPr marL="1500000" marR="0" lvl="7" indent="-1411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8pPr>
            <a:lvl9pPr marL="1699999" marR="0" lvl="8" indent="-150599"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86" name="Shape 86"/>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7" name="Shape 87"/>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spcBef>
                <a:spcPts val="0"/>
              </a:spcBef>
              <a:buNone/>
              <a:defRPr sz="900"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8" name="Shape 88"/>
          <p:cNvSpPr txBox="1">
            <a:spLocks noGrp="1"/>
          </p:cNvSpPr>
          <p:nvPr>
            <p:ph type="sldNum" idx="12"/>
          </p:nvPr>
        </p:nvSpPr>
        <p:spPr>
          <a:xfrm>
            <a:off x="9900457" y="6459785"/>
            <a:ext cx="1312024"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50">
                <a:solidFill>
                  <a:srgbClr val="FFFFFF"/>
                </a:solidFill>
                <a:latin typeface="Calibri"/>
                <a:ea typeface="Calibri"/>
                <a:cs typeface="Calibri"/>
                <a:sym typeface="Calibri"/>
              </a:rPr>
              <a:t>‹#›</a:t>
            </a:fld>
            <a:endParaRPr lang="en-US" sz="1050">
              <a:solidFill>
                <a:srgbClr val="FFFFFF"/>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9"/>
        <p:cNvGrpSpPr/>
        <p:nvPr/>
      </p:nvGrpSpPr>
      <p:grpSpPr>
        <a:xfrm>
          <a:off x="0" y="0"/>
          <a:ext cx="0" cy="0"/>
          <a:chOff x="0" y="0"/>
          <a:chExt cx="0" cy="0"/>
        </a:xfrm>
      </p:grpSpPr>
      <p:sp>
        <p:nvSpPr>
          <p:cNvPr id="90" name="Shape 90"/>
          <p:cNvSpPr/>
          <p:nvPr/>
        </p:nvSpPr>
        <p:spPr>
          <a:xfrm>
            <a:off x="3175" y="6400800"/>
            <a:ext cx="12188824" cy="457200"/>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91" name="Shape 91"/>
          <p:cNvSpPr/>
          <p:nvPr/>
        </p:nvSpPr>
        <p:spPr>
          <a:xfrm>
            <a:off x="15" y="6334316"/>
            <a:ext cx="12188824" cy="64008"/>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92" name="Shape 92"/>
          <p:cNvSpPr txBox="1">
            <a:spLocks noGrp="1"/>
          </p:cNvSpPr>
          <p:nvPr>
            <p:ph type="title"/>
          </p:nvPr>
        </p:nvSpPr>
        <p:spPr>
          <a:xfrm rot="5400000">
            <a:off x="7160639" y="1979038"/>
            <a:ext cx="5757421" cy="2628899"/>
          </a:xfrm>
          <a:prstGeom prst="rect">
            <a:avLst/>
          </a:prstGeom>
          <a:noFill/>
          <a:ln>
            <a:noFill/>
          </a:ln>
        </p:spPr>
        <p:txBody>
          <a:bodyPr lIns="91425" tIns="91425" rIns="91425" bIns="91425" anchor="b" anchorCtr="0"/>
          <a:lstStyle>
            <a:lvl1pPr marL="0" marR="0" lvl="0" indent="0" algn="l" rtl="0">
              <a:lnSpc>
                <a:spcPct val="85000"/>
              </a:lnSpc>
              <a:spcBef>
                <a:spcPts val="0"/>
              </a:spcBef>
              <a:buClr>
                <a:srgbClr val="3F3F3F"/>
              </a:buClr>
              <a:buFont typeface="Calibri"/>
              <a:buNone/>
              <a:defRPr sz="4800" b="0" i="0" u="none" strike="noStrike" cap="none">
                <a:solidFill>
                  <a:srgbClr val="3F3F3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3" name="Shape 93"/>
          <p:cNvSpPr txBox="1">
            <a:spLocks noGrp="1"/>
          </p:cNvSpPr>
          <p:nvPr>
            <p:ph type="body" idx="1"/>
          </p:nvPr>
        </p:nvSpPr>
        <p:spPr>
          <a:xfrm rot="5400000">
            <a:off x="1826639" y="-573660"/>
            <a:ext cx="5757422" cy="7734299"/>
          </a:xfrm>
          <a:prstGeom prst="rect">
            <a:avLst/>
          </a:prstGeom>
          <a:noFill/>
          <a:ln>
            <a:noFill/>
          </a:ln>
        </p:spPr>
        <p:txBody>
          <a:bodyPr lIns="91425" tIns="91425" rIns="91425" bIns="91425" anchor="t" anchorCtr="0"/>
          <a:lstStyle>
            <a:lvl1pPr marL="91440" marR="0" lvl="0" indent="35560" algn="l" rtl="0">
              <a:lnSpc>
                <a:spcPct val="90000"/>
              </a:lnSpc>
              <a:spcBef>
                <a:spcPts val="1200"/>
              </a:spcBef>
              <a:spcAft>
                <a:spcPts val="200"/>
              </a:spcAft>
              <a:buClr>
                <a:schemeClr val="accent1"/>
              </a:buClr>
              <a:buSzPct val="100000"/>
              <a:buFont typeface="Calibri"/>
              <a:buChar char=" "/>
              <a:defRPr sz="2000" b="0" i="0" u="none" strike="noStrike" cap="none">
                <a:solidFill>
                  <a:srgbClr val="3F3F3F"/>
                </a:solidFill>
                <a:latin typeface="Calibri"/>
                <a:ea typeface="Calibri"/>
                <a:cs typeface="Calibri"/>
                <a:sym typeface="Calibri"/>
              </a:defRPr>
            </a:lvl1pPr>
            <a:lvl2pPr marL="384048" marR="0" lvl="1" indent="-79248" algn="l" rtl="0">
              <a:lnSpc>
                <a:spcPct val="90000"/>
              </a:lnSpc>
              <a:spcBef>
                <a:spcPts val="200"/>
              </a:spcBef>
              <a:spcAft>
                <a:spcPts val="400"/>
              </a:spcAft>
              <a:buClr>
                <a:schemeClr val="accent1"/>
              </a:buClr>
              <a:buSzPct val="100000"/>
              <a:buFont typeface="Calibri"/>
              <a:buChar char="◦"/>
              <a:defRPr sz="1800" b="0" i="0" u="none" strike="noStrike" cap="none">
                <a:solidFill>
                  <a:srgbClr val="3F3F3F"/>
                </a:solidFill>
                <a:latin typeface="Calibri"/>
                <a:ea typeface="Calibri"/>
                <a:cs typeface="Calibri"/>
                <a:sym typeface="Calibri"/>
              </a:defRPr>
            </a:lvl2pPr>
            <a:lvl3pPr marL="566928" marR="0" lvl="2" indent="-97027"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3pPr>
            <a:lvl4pPr marL="749808" marR="0" lvl="3" indent="-10210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4pPr>
            <a:lvl5pPr marL="932688" marR="0" lvl="4" indent="-9448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5pPr>
            <a:lvl6pPr marL="1100000" marR="0" lvl="5" indent="-1475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6pPr>
            <a:lvl7pPr marL="1300000" marR="0" lvl="6" indent="-1443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7pPr>
            <a:lvl8pPr marL="1500000" marR="0" lvl="7" indent="-1411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8pPr>
            <a:lvl9pPr marL="1699999" marR="0" lvl="8" indent="-150599"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94" name="Shape 94"/>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5" name="Shape 95"/>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spcBef>
                <a:spcPts val="0"/>
              </a:spcBef>
              <a:buNone/>
              <a:defRPr sz="900"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6" name="Shape 96"/>
          <p:cNvSpPr txBox="1">
            <a:spLocks noGrp="1"/>
          </p:cNvSpPr>
          <p:nvPr>
            <p:ph type="sldNum" idx="12"/>
          </p:nvPr>
        </p:nvSpPr>
        <p:spPr>
          <a:xfrm>
            <a:off x="9900457" y="6459785"/>
            <a:ext cx="1312024"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50">
                <a:solidFill>
                  <a:srgbClr val="FFFFFF"/>
                </a:solidFill>
                <a:latin typeface="Calibri"/>
                <a:ea typeface="Calibri"/>
                <a:cs typeface="Calibri"/>
                <a:sym typeface="Calibri"/>
              </a:rPr>
              <a:t>‹#›</a:t>
            </a:fld>
            <a:endParaRPr lang="en-US" sz="1050">
              <a:solidFill>
                <a:srgbClr val="FFFFFF"/>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1097279" y="286603"/>
            <a:ext cx="10058399" cy="1450756"/>
          </a:xfrm>
          <a:prstGeom prst="rect">
            <a:avLst/>
          </a:prstGeom>
          <a:noFill/>
          <a:ln>
            <a:noFill/>
          </a:ln>
        </p:spPr>
        <p:txBody>
          <a:bodyPr lIns="91425" tIns="91425" rIns="91425" bIns="91425" anchor="b" anchorCtr="0"/>
          <a:lstStyle>
            <a:lvl1pPr marL="0" marR="0" lvl="0" indent="0" algn="l" rtl="0">
              <a:lnSpc>
                <a:spcPct val="85000"/>
              </a:lnSpc>
              <a:spcBef>
                <a:spcPts val="0"/>
              </a:spcBef>
              <a:buClr>
                <a:srgbClr val="3F3F3F"/>
              </a:buClr>
              <a:buFont typeface="Calibri"/>
              <a:buNone/>
              <a:defRPr sz="4800" b="0" i="0" u="none" strike="noStrike" cap="none">
                <a:solidFill>
                  <a:srgbClr val="3F3F3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5" name="Shape 25"/>
          <p:cNvSpPr txBox="1">
            <a:spLocks noGrp="1"/>
          </p:cNvSpPr>
          <p:nvPr>
            <p:ph type="body" idx="1"/>
          </p:nvPr>
        </p:nvSpPr>
        <p:spPr>
          <a:xfrm>
            <a:off x="1097279" y="1845733"/>
            <a:ext cx="10058399" cy="4023360"/>
          </a:xfrm>
          <a:prstGeom prst="rect">
            <a:avLst/>
          </a:prstGeom>
          <a:noFill/>
          <a:ln>
            <a:noFill/>
          </a:ln>
        </p:spPr>
        <p:txBody>
          <a:bodyPr lIns="91425" tIns="91425" rIns="91425" bIns="91425" anchor="t" anchorCtr="0"/>
          <a:lstStyle>
            <a:lvl1pPr marL="91440" marR="0" lvl="0" indent="35560" algn="l" rtl="0">
              <a:lnSpc>
                <a:spcPct val="90000"/>
              </a:lnSpc>
              <a:spcBef>
                <a:spcPts val="1200"/>
              </a:spcBef>
              <a:spcAft>
                <a:spcPts val="200"/>
              </a:spcAft>
              <a:buClr>
                <a:schemeClr val="accent1"/>
              </a:buClr>
              <a:buSzPct val="100000"/>
              <a:buFont typeface="Calibri"/>
              <a:buChar char=" "/>
              <a:defRPr sz="2000" b="0" i="0" u="none" strike="noStrike" cap="none">
                <a:solidFill>
                  <a:srgbClr val="3F3F3F"/>
                </a:solidFill>
                <a:latin typeface="Calibri"/>
                <a:ea typeface="Calibri"/>
                <a:cs typeface="Calibri"/>
                <a:sym typeface="Calibri"/>
              </a:defRPr>
            </a:lvl1pPr>
            <a:lvl2pPr marL="384048" marR="0" lvl="1" indent="-79248" algn="l" rtl="0">
              <a:lnSpc>
                <a:spcPct val="90000"/>
              </a:lnSpc>
              <a:spcBef>
                <a:spcPts val="200"/>
              </a:spcBef>
              <a:spcAft>
                <a:spcPts val="400"/>
              </a:spcAft>
              <a:buClr>
                <a:schemeClr val="accent1"/>
              </a:buClr>
              <a:buSzPct val="100000"/>
              <a:buFont typeface="Calibri"/>
              <a:buChar char="◦"/>
              <a:defRPr sz="1800" b="0" i="0" u="none" strike="noStrike" cap="none">
                <a:solidFill>
                  <a:srgbClr val="3F3F3F"/>
                </a:solidFill>
                <a:latin typeface="Calibri"/>
                <a:ea typeface="Calibri"/>
                <a:cs typeface="Calibri"/>
                <a:sym typeface="Calibri"/>
              </a:defRPr>
            </a:lvl2pPr>
            <a:lvl3pPr marL="566928" marR="0" lvl="2" indent="-97027"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3pPr>
            <a:lvl4pPr marL="749808" marR="0" lvl="3" indent="-10210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4pPr>
            <a:lvl5pPr marL="932688" marR="0" lvl="4" indent="-9448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5pPr>
            <a:lvl6pPr marL="1100000" marR="0" lvl="5" indent="-1475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6pPr>
            <a:lvl7pPr marL="1300000" marR="0" lvl="6" indent="-1443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7pPr>
            <a:lvl8pPr marL="1500000" marR="0" lvl="7" indent="-1411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8pPr>
            <a:lvl9pPr marL="1699999" marR="0" lvl="8" indent="-150599"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26" name="Shape 26"/>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spcBef>
                <a:spcPts val="0"/>
              </a:spcBef>
              <a:buNone/>
              <a:defRPr sz="900"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sldNum" idx="12"/>
          </p:nvPr>
        </p:nvSpPr>
        <p:spPr>
          <a:xfrm>
            <a:off x="9900457" y="6459785"/>
            <a:ext cx="1312024"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50">
                <a:solidFill>
                  <a:srgbClr val="FFFFFF"/>
                </a:solidFill>
                <a:latin typeface="Calibri"/>
                <a:ea typeface="Calibri"/>
                <a:cs typeface="Calibri"/>
                <a:sym typeface="Calibri"/>
              </a:rPr>
              <a:t>‹#›</a:t>
            </a:fld>
            <a:endParaRPr lang="en-US" sz="1050">
              <a:solidFill>
                <a:srgbClr val="FFFFFF"/>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9"/>
        <p:cNvGrpSpPr/>
        <p:nvPr/>
      </p:nvGrpSpPr>
      <p:grpSpPr>
        <a:xfrm>
          <a:off x="0" y="0"/>
          <a:ext cx="0" cy="0"/>
          <a:chOff x="0" y="0"/>
          <a:chExt cx="0" cy="0"/>
        </a:xfrm>
      </p:grpSpPr>
      <p:sp>
        <p:nvSpPr>
          <p:cNvPr id="30" name="Shape 30"/>
          <p:cNvSpPr/>
          <p:nvPr/>
        </p:nvSpPr>
        <p:spPr>
          <a:xfrm>
            <a:off x="3175" y="6400800"/>
            <a:ext cx="12188824" cy="457200"/>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31" name="Shape 31"/>
          <p:cNvSpPr/>
          <p:nvPr/>
        </p:nvSpPr>
        <p:spPr>
          <a:xfrm>
            <a:off x="15" y="6334316"/>
            <a:ext cx="12188824" cy="64008"/>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32" name="Shape 32"/>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spcBef>
                <a:spcPts val="0"/>
              </a:spcBef>
              <a:buNone/>
              <a:defRPr sz="900"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sldNum" idx="12"/>
          </p:nvPr>
        </p:nvSpPr>
        <p:spPr>
          <a:xfrm>
            <a:off x="9900457" y="6459785"/>
            <a:ext cx="1312024"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50">
                <a:solidFill>
                  <a:srgbClr val="FFFFFF"/>
                </a:solidFill>
                <a:latin typeface="Calibri"/>
                <a:ea typeface="Calibri"/>
                <a:cs typeface="Calibri"/>
                <a:sym typeface="Calibri"/>
              </a:rPr>
              <a:t>‹#›</a:t>
            </a:fld>
            <a:endParaRPr lang="en-US" sz="1050">
              <a:solidFill>
                <a:srgbClr val="FFFFFF"/>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1097279" y="286603"/>
            <a:ext cx="10058399" cy="1450756"/>
          </a:xfrm>
          <a:prstGeom prst="rect">
            <a:avLst/>
          </a:prstGeom>
          <a:noFill/>
          <a:ln>
            <a:noFill/>
          </a:ln>
        </p:spPr>
        <p:txBody>
          <a:bodyPr lIns="91425" tIns="91425" rIns="91425" bIns="91425" anchor="b" anchorCtr="0"/>
          <a:lstStyle>
            <a:lvl1pPr marL="0" marR="0" lvl="0" indent="0" algn="l" rtl="0">
              <a:lnSpc>
                <a:spcPct val="85000"/>
              </a:lnSpc>
              <a:spcBef>
                <a:spcPts val="0"/>
              </a:spcBef>
              <a:buClr>
                <a:srgbClr val="3F3F3F"/>
              </a:buClr>
              <a:buFont typeface="Calibri"/>
              <a:buNone/>
              <a:defRPr sz="4800" b="0" i="0" u="none" strike="noStrike" cap="none">
                <a:solidFill>
                  <a:srgbClr val="3F3F3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7" name="Shape 37"/>
          <p:cNvSpPr txBox="1">
            <a:spLocks noGrp="1"/>
          </p:cNvSpPr>
          <p:nvPr>
            <p:ph type="body" idx="1"/>
          </p:nvPr>
        </p:nvSpPr>
        <p:spPr>
          <a:xfrm>
            <a:off x="1097279" y="1845733"/>
            <a:ext cx="4937760" cy="4023360"/>
          </a:xfrm>
          <a:prstGeom prst="rect">
            <a:avLst/>
          </a:prstGeom>
          <a:noFill/>
          <a:ln>
            <a:noFill/>
          </a:ln>
        </p:spPr>
        <p:txBody>
          <a:bodyPr lIns="91425" tIns="91425" rIns="91425" bIns="91425" anchor="t" anchorCtr="0"/>
          <a:lstStyle>
            <a:lvl1pPr marL="91440" marR="0" lvl="0" indent="35560" algn="l" rtl="0">
              <a:lnSpc>
                <a:spcPct val="90000"/>
              </a:lnSpc>
              <a:spcBef>
                <a:spcPts val="1200"/>
              </a:spcBef>
              <a:spcAft>
                <a:spcPts val="200"/>
              </a:spcAft>
              <a:buClr>
                <a:schemeClr val="accent1"/>
              </a:buClr>
              <a:buSzPct val="100000"/>
              <a:buFont typeface="Calibri"/>
              <a:buChar char=" "/>
              <a:defRPr sz="2000" b="0" i="0" u="none" strike="noStrike" cap="none">
                <a:solidFill>
                  <a:srgbClr val="3F3F3F"/>
                </a:solidFill>
                <a:latin typeface="Calibri"/>
                <a:ea typeface="Calibri"/>
                <a:cs typeface="Calibri"/>
                <a:sym typeface="Calibri"/>
              </a:defRPr>
            </a:lvl1pPr>
            <a:lvl2pPr marL="384048" marR="0" lvl="1" indent="-79248" algn="l" rtl="0">
              <a:lnSpc>
                <a:spcPct val="90000"/>
              </a:lnSpc>
              <a:spcBef>
                <a:spcPts val="200"/>
              </a:spcBef>
              <a:spcAft>
                <a:spcPts val="400"/>
              </a:spcAft>
              <a:buClr>
                <a:schemeClr val="accent1"/>
              </a:buClr>
              <a:buSzPct val="100000"/>
              <a:buFont typeface="Calibri"/>
              <a:buChar char="◦"/>
              <a:defRPr sz="1800" b="0" i="0" u="none" strike="noStrike" cap="none">
                <a:solidFill>
                  <a:srgbClr val="3F3F3F"/>
                </a:solidFill>
                <a:latin typeface="Calibri"/>
                <a:ea typeface="Calibri"/>
                <a:cs typeface="Calibri"/>
                <a:sym typeface="Calibri"/>
              </a:defRPr>
            </a:lvl2pPr>
            <a:lvl3pPr marL="566928" marR="0" lvl="2" indent="-97027"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3pPr>
            <a:lvl4pPr marL="749808" marR="0" lvl="3" indent="-10210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4pPr>
            <a:lvl5pPr marL="932688" marR="0" lvl="4" indent="-9448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5pPr>
            <a:lvl6pPr marL="1100000" marR="0" lvl="5" indent="-1475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6pPr>
            <a:lvl7pPr marL="1300000" marR="0" lvl="6" indent="-1443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7pPr>
            <a:lvl8pPr marL="1500000" marR="0" lvl="7" indent="-1411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8pPr>
            <a:lvl9pPr marL="1699999" marR="0" lvl="8" indent="-150599"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38" name="Shape 38"/>
          <p:cNvSpPr txBox="1">
            <a:spLocks noGrp="1"/>
          </p:cNvSpPr>
          <p:nvPr>
            <p:ph type="body" idx="2"/>
          </p:nvPr>
        </p:nvSpPr>
        <p:spPr>
          <a:xfrm>
            <a:off x="6217919" y="1845734"/>
            <a:ext cx="4937760" cy="4023360"/>
          </a:xfrm>
          <a:prstGeom prst="rect">
            <a:avLst/>
          </a:prstGeom>
          <a:noFill/>
          <a:ln>
            <a:noFill/>
          </a:ln>
        </p:spPr>
        <p:txBody>
          <a:bodyPr lIns="91425" tIns="91425" rIns="91425" bIns="91425" anchor="t" anchorCtr="0"/>
          <a:lstStyle>
            <a:lvl1pPr marL="91440" marR="0" lvl="0" indent="35560" algn="l" rtl="0">
              <a:lnSpc>
                <a:spcPct val="90000"/>
              </a:lnSpc>
              <a:spcBef>
                <a:spcPts val="1200"/>
              </a:spcBef>
              <a:spcAft>
                <a:spcPts val="200"/>
              </a:spcAft>
              <a:buClr>
                <a:schemeClr val="accent1"/>
              </a:buClr>
              <a:buSzPct val="100000"/>
              <a:buFont typeface="Calibri"/>
              <a:buChar char=" "/>
              <a:defRPr sz="2000" b="0" i="0" u="none" strike="noStrike" cap="none">
                <a:solidFill>
                  <a:srgbClr val="3F3F3F"/>
                </a:solidFill>
                <a:latin typeface="Calibri"/>
                <a:ea typeface="Calibri"/>
                <a:cs typeface="Calibri"/>
                <a:sym typeface="Calibri"/>
              </a:defRPr>
            </a:lvl1pPr>
            <a:lvl2pPr marL="384048" marR="0" lvl="1" indent="-79248" algn="l" rtl="0">
              <a:lnSpc>
                <a:spcPct val="90000"/>
              </a:lnSpc>
              <a:spcBef>
                <a:spcPts val="200"/>
              </a:spcBef>
              <a:spcAft>
                <a:spcPts val="400"/>
              </a:spcAft>
              <a:buClr>
                <a:schemeClr val="accent1"/>
              </a:buClr>
              <a:buSzPct val="100000"/>
              <a:buFont typeface="Calibri"/>
              <a:buChar char="◦"/>
              <a:defRPr sz="1800" b="0" i="0" u="none" strike="noStrike" cap="none">
                <a:solidFill>
                  <a:srgbClr val="3F3F3F"/>
                </a:solidFill>
                <a:latin typeface="Calibri"/>
                <a:ea typeface="Calibri"/>
                <a:cs typeface="Calibri"/>
                <a:sym typeface="Calibri"/>
              </a:defRPr>
            </a:lvl2pPr>
            <a:lvl3pPr marL="566928" marR="0" lvl="2" indent="-97027"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3pPr>
            <a:lvl4pPr marL="749808" marR="0" lvl="3" indent="-10210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4pPr>
            <a:lvl5pPr marL="932688" marR="0" lvl="4" indent="-9448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5pPr>
            <a:lvl6pPr marL="1100000" marR="0" lvl="5" indent="-1475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6pPr>
            <a:lvl7pPr marL="1300000" marR="0" lvl="6" indent="-1443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7pPr>
            <a:lvl8pPr marL="1500000" marR="0" lvl="7" indent="-1411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8pPr>
            <a:lvl9pPr marL="1699999" marR="0" lvl="8" indent="-150599"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39" name="Shape 39"/>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spcBef>
                <a:spcPts val="0"/>
              </a:spcBef>
              <a:buNone/>
              <a:defRPr sz="900"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sldNum" idx="12"/>
          </p:nvPr>
        </p:nvSpPr>
        <p:spPr>
          <a:xfrm>
            <a:off x="9900457" y="6459785"/>
            <a:ext cx="1312024"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50">
                <a:solidFill>
                  <a:srgbClr val="FFFFFF"/>
                </a:solidFill>
                <a:latin typeface="Calibri"/>
                <a:ea typeface="Calibri"/>
                <a:cs typeface="Calibri"/>
                <a:sym typeface="Calibri"/>
              </a:rPr>
              <a:t>‹#›</a:t>
            </a:fld>
            <a:endParaRPr lang="en-US" sz="1050">
              <a:solidFill>
                <a:srgbClr val="FFFFFF"/>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1097279" y="286603"/>
            <a:ext cx="10058399" cy="1450756"/>
          </a:xfrm>
          <a:prstGeom prst="rect">
            <a:avLst/>
          </a:prstGeom>
          <a:noFill/>
          <a:ln>
            <a:noFill/>
          </a:ln>
        </p:spPr>
        <p:txBody>
          <a:bodyPr lIns="91425" tIns="91425" rIns="91425" bIns="91425" anchor="b" anchorCtr="0"/>
          <a:lstStyle>
            <a:lvl1pPr marL="0" marR="0" lvl="0" indent="0" algn="l" rtl="0">
              <a:lnSpc>
                <a:spcPct val="85000"/>
              </a:lnSpc>
              <a:spcBef>
                <a:spcPts val="0"/>
              </a:spcBef>
              <a:buClr>
                <a:srgbClr val="3F3F3F"/>
              </a:buClr>
              <a:buFont typeface="Calibri"/>
              <a:buNone/>
              <a:defRPr sz="4800" b="0" i="0" u="none" strike="noStrike" cap="none">
                <a:solidFill>
                  <a:srgbClr val="3F3F3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4" name="Shape 44"/>
          <p:cNvSpPr txBox="1">
            <a:spLocks noGrp="1"/>
          </p:cNvSpPr>
          <p:nvPr>
            <p:ph type="body" idx="1"/>
          </p:nvPr>
        </p:nvSpPr>
        <p:spPr>
          <a:xfrm>
            <a:off x="1097279" y="1846051"/>
            <a:ext cx="4937760" cy="736282"/>
          </a:xfrm>
          <a:prstGeom prst="rect">
            <a:avLst/>
          </a:prstGeom>
          <a:noFill/>
          <a:ln>
            <a:noFill/>
          </a:ln>
        </p:spPr>
        <p:txBody>
          <a:bodyPr lIns="91425" tIns="91425" rIns="91425" bIns="91425" anchor="ctr" anchorCtr="0"/>
          <a:lstStyle>
            <a:lvl1pPr marL="0" marR="0" lvl="0" indent="0" algn="l" rtl="0">
              <a:lnSpc>
                <a:spcPct val="90000"/>
              </a:lnSpc>
              <a:spcBef>
                <a:spcPts val="1200"/>
              </a:spcBef>
              <a:spcAft>
                <a:spcPts val="200"/>
              </a:spcAft>
              <a:buClr>
                <a:schemeClr val="accent1"/>
              </a:buClr>
              <a:buFont typeface="Calibri"/>
              <a:buNone/>
              <a:defRPr sz="2000" b="0" i="0" u="none" strike="noStrike" cap="none">
                <a:solidFill>
                  <a:schemeClr val="dk2"/>
                </a:solidFill>
                <a:latin typeface="Calibri"/>
                <a:ea typeface="Calibri"/>
                <a:cs typeface="Calibri"/>
                <a:sym typeface="Calibri"/>
              </a:defRPr>
            </a:lvl1pPr>
            <a:lvl2pPr marL="457200" marR="0" lvl="1" indent="0" algn="l" rtl="0">
              <a:lnSpc>
                <a:spcPct val="90000"/>
              </a:lnSpc>
              <a:spcBef>
                <a:spcPts val="200"/>
              </a:spcBef>
              <a:spcAft>
                <a:spcPts val="400"/>
              </a:spcAft>
              <a:buClr>
                <a:schemeClr val="accent1"/>
              </a:buClr>
              <a:buFont typeface="Calibri"/>
              <a:buNone/>
              <a:defRPr sz="2000" b="1" i="0" u="none" strike="noStrike" cap="none">
                <a:solidFill>
                  <a:srgbClr val="3F3F3F"/>
                </a:solidFill>
                <a:latin typeface="Calibri"/>
                <a:ea typeface="Calibri"/>
                <a:cs typeface="Calibri"/>
                <a:sym typeface="Calibri"/>
              </a:defRPr>
            </a:lvl2pPr>
            <a:lvl3pPr marL="914400" marR="0" lvl="2" indent="0" algn="l" rtl="0">
              <a:lnSpc>
                <a:spcPct val="90000"/>
              </a:lnSpc>
              <a:spcBef>
                <a:spcPts val="200"/>
              </a:spcBef>
              <a:spcAft>
                <a:spcPts val="400"/>
              </a:spcAft>
              <a:buClr>
                <a:schemeClr val="accent1"/>
              </a:buClr>
              <a:buFont typeface="Calibri"/>
              <a:buNone/>
              <a:defRPr sz="1800" b="1" i="0" u="none" strike="noStrike" cap="none">
                <a:solidFill>
                  <a:srgbClr val="3F3F3F"/>
                </a:solidFill>
                <a:latin typeface="Calibri"/>
                <a:ea typeface="Calibri"/>
                <a:cs typeface="Calibri"/>
                <a:sym typeface="Calibri"/>
              </a:defRPr>
            </a:lvl3pPr>
            <a:lvl4pPr marL="1371600" marR="0" lvl="3"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4pPr>
            <a:lvl5pPr marL="1828800" marR="0" lvl="4"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5pPr>
            <a:lvl6pPr marL="2286000" marR="0" lvl="5"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6pPr>
            <a:lvl7pPr marL="2743200" marR="0" lvl="6"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7pPr>
            <a:lvl8pPr marL="3200400" marR="0" lvl="7"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8pPr>
            <a:lvl9pPr marL="3657600" marR="0" lvl="8"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9pPr>
          </a:lstStyle>
          <a:p>
            <a:endParaRPr/>
          </a:p>
        </p:txBody>
      </p:sp>
      <p:sp>
        <p:nvSpPr>
          <p:cNvPr id="45" name="Shape 45"/>
          <p:cNvSpPr txBox="1">
            <a:spLocks noGrp="1"/>
          </p:cNvSpPr>
          <p:nvPr>
            <p:ph type="body" idx="2"/>
          </p:nvPr>
        </p:nvSpPr>
        <p:spPr>
          <a:xfrm>
            <a:off x="1097279" y="2582333"/>
            <a:ext cx="4937760" cy="3378200"/>
          </a:xfrm>
          <a:prstGeom prst="rect">
            <a:avLst/>
          </a:prstGeom>
          <a:noFill/>
          <a:ln>
            <a:noFill/>
          </a:ln>
        </p:spPr>
        <p:txBody>
          <a:bodyPr lIns="91425" tIns="91425" rIns="91425" bIns="91425" anchor="t" anchorCtr="0"/>
          <a:lstStyle>
            <a:lvl1pPr marL="91440" marR="0" lvl="0" indent="35560" algn="l" rtl="0">
              <a:lnSpc>
                <a:spcPct val="90000"/>
              </a:lnSpc>
              <a:spcBef>
                <a:spcPts val="1200"/>
              </a:spcBef>
              <a:spcAft>
                <a:spcPts val="200"/>
              </a:spcAft>
              <a:buClr>
                <a:schemeClr val="accent1"/>
              </a:buClr>
              <a:buSzPct val="100000"/>
              <a:buFont typeface="Calibri"/>
              <a:buChar char=" "/>
              <a:defRPr sz="2000" b="0" i="0" u="none" strike="noStrike" cap="none">
                <a:solidFill>
                  <a:srgbClr val="3F3F3F"/>
                </a:solidFill>
                <a:latin typeface="Calibri"/>
                <a:ea typeface="Calibri"/>
                <a:cs typeface="Calibri"/>
                <a:sym typeface="Calibri"/>
              </a:defRPr>
            </a:lvl1pPr>
            <a:lvl2pPr marL="384048" marR="0" lvl="1" indent="-79248" algn="l" rtl="0">
              <a:lnSpc>
                <a:spcPct val="90000"/>
              </a:lnSpc>
              <a:spcBef>
                <a:spcPts val="200"/>
              </a:spcBef>
              <a:spcAft>
                <a:spcPts val="400"/>
              </a:spcAft>
              <a:buClr>
                <a:schemeClr val="accent1"/>
              </a:buClr>
              <a:buSzPct val="100000"/>
              <a:buFont typeface="Calibri"/>
              <a:buChar char="◦"/>
              <a:defRPr sz="1800" b="0" i="0" u="none" strike="noStrike" cap="none">
                <a:solidFill>
                  <a:srgbClr val="3F3F3F"/>
                </a:solidFill>
                <a:latin typeface="Calibri"/>
                <a:ea typeface="Calibri"/>
                <a:cs typeface="Calibri"/>
                <a:sym typeface="Calibri"/>
              </a:defRPr>
            </a:lvl2pPr>
            <a:lvl3pPr marL="566928" marR="0" lvl="2" indent="-97027"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3pPr>
            <a:lvl4pPr marL="749808" marR="0" lvl="3" indent="-10210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4pPr>
            <a:lvl5pPr marL="932688" marR="0" lvl="4" indent="-9448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5pPr>
            <a:lvl6pPr marL="1100000" marR="0" lvl="5" indent="-1475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6pPr>
            <a:lvl7pPr marL="1300000" marR="0" lvl="6" indent="-1443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7pPr>
            <a:lvl8pPr marL="1500000" marR="0" lvl="7" indent="-1411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8pPr>
            <a:lvl9pPr marL="1699999" marR="0" lvl="8" indent="-150599"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46" name="Shape 46"/>
          <p:cNvSpPr txBox="1">
            <a:spLocks noGrp="1"/>
          </p:cNvSpPr>
          <p:nvPr>
            <p:ph type="body" idx="3"/>
          </p:nvPr>
        </p:nvSpPr>
        <p:spPr>
          <a:xfrm>
            <a:off x="6217919" y="1846051"/>
            <a:ext cx="4937760" cy="736282"/>
          </a:xfrm>
          <a:prstGeom prst="rect">
            <a:avLst/>
          </a:prstGeom>
          <a:noFill/>
          <a:ln>
            <a:noFill/>
          </a:ln>
        </p:spPr>
        <p:txBody>
          <a:bodyPr lIns="91425" tIns="91425" rIns="91425" bIns="91425" anchor="ctr" anchorCtr="0"/>
          <a:lstStyle>
            <a:lvl1pPr marL="0" marR="0" lvl="0" indent="0" algn="l" rtl="0">
              <a:lnSpc>
                <a:spcPct val="90000"/>
              </a:lnSpc>
              <a:spcBef>
                <a:spcPts val="1200"/>
              </a:spcBef>
              <a:spcAft>
                <a:spcPts val="200"/>
              </a:spcAft>
              <a:buClr>
                <a:schemeClr val="accent1"/>
              </a:buClr>
              <a:buFont typeface="Calibri"/>
              <a:buNone/>
              <a:defRPr sz="2000" b="0" i="0" u="none" strike="noStrike" cap="none">
                <a:solidFill>
                  <a:schemeClr val="dk2"/>
                </a:solidFill>
                <a:latin typeface="Calibri"/>
                <a:ea typeface="Calibri"/>
                <a:cs typeface="Calibri"/>
                <a:sym typeface="Calibri"/>
              </a:defRPr>
            </a:lvl1pPr>
            <a:lvl2pPr marL="457200" marR="0" lvl="1" indent="0" algn="l" rtl="0">
              <a:lnSpc>
                <a:spcPct val="90000"/>
              </a:lnSpc>
              <a:spcBef>
                <a:spcPts val="200"/>
              </a:spcBef>
              <a:spcAft>
                <a:spcPts val="400"/>
              </a:spcAft>
              <a:buClr>
                <a:schemeClr val="accent1"/>
              </a:buClr>
              <a:buFont typeface="Calibri"/>
              <a:buNone/>
              <a:defRPr sz="2000" b="1" i="0" u="none" strike="noStrike" cap="none">
                <a:solidFill>
                  <a:srgbClr val="3F3F3F"/>
                </a:solidFill>
                <a:latin typeface="Calibri"/>
                <a:ea typeface="Calibri"/>
                <a:cs typeface="Calibri"/>
                <a:sym typeface="Calibri"/>
              </a:defRPr>
            </a:lvl2pPr>
            <a:lvl3pPr marL="914400" marR="0" lvl="2" indent="0" algn="l" rtl="0">
              <a:lnSpc>
                <a:spcPct val="90000"/>
              </a:lnSpc>
              <a:spcBef>
                <a:spcPts val="200"/>
              </a:spcBef>
              <a:spcAft>
                <a:spcPts val="400"/>
              </a:spcAft>
              <a:buClr>
                <a:schemeClr val="accent1"/>
              </a:buClr>
              <a:buFont typeface="Calibri"/>
              <a:buNone/>
              <a:defRPr sz="1800" b="1" i="0" u="none" strike="noStrike" cap="none">
                <a:solidFill>
                  <a:srgbClr val="3F3F3F"/>
                </a:solidFill>
                <a:latin typeface="Calibri"/>
                <a:ea typeface="Calibri"/>
                <a:cs typeface="Calibri"/>
                <a:sym typeface="Calibri"/>
              </a:defRPr>
            </a:lvl3pPr>
            <a:lvl4pPr marL="1371600" marR="0" lvl="3"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4pPr>
            <a:lvl5pPr marL="1828800" marR="0" lvl="4"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5pPr>
            <a:lvl6pPr marL="2286000" marR="0" lvl="5"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6pPr>
            <a:lvl7pPr marL="2743200" marR="0" lvl="6"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7pPr>
            <a:lvl8pPr marL="3200400" marR="0" lvl="7"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8pPr>
            <a:lvl9pPr marL="3657600" marR="0" lvl="8"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9pPr>
          </a:lstStyle>
          <a:p>
            <a:endParaRPr/>
          </a:p>
        </p:txBody>
      </p:sp>
      <p:sp>
        <p:nvSpPr>
          <p:cNvPr id="47" name="Shape 47"/>
          <p:cNvSpPr txBox="1">
            <a:spLocks noGrp="1"/>
          </p:cNvSpPr>
          <p:nvPr>
            <p:ph type="body" idx="4"/>
          </p:nvPr>
        </p:nvSpPr>
        <p:spPr>
          <a:xfrm>
            <a:off x="6217919" y="2582333"/>
            <a:ext cx="4937760" cy="3378200"/>
          </a:xfrm>
          <a:prstGeom prst="rect">
            <a:avLst/>
          </a:prstGeom>
          <a:noFill/>
          <a:ln>
            <a:noFill/>
          </a:ln>
        </p:spPr>
        <p:txBody>
          <a:bodyPr lIns="91425" tIns="91425" rIns="91425" bIns="91425" anchor="t" anchorCtr="0"/>
          <a:lstStyle>
            <a:lvl1pPr marL="91440" marR="0" lvl="0" indent="35560" algn="l" rtl="0">
              <a:lnSpc>
                <a:spcPct val="90000"/>
              </a:lnSpc>
              <a:spcBef>
                <a:spcPts val="1200"/>
              </a:spcBef>
              <a:spcAft>
                <a:spcPts val="200"/>
              </a:spcAft>
              <a:buClr>
                <a:schemeClr val="accent1"/>
              </a:buClr>
              <a:buSzPct val="100000"/>
              <a:buFont typeface="Calibri"/>
              <a:buChar char=" "/>
              <a:defRPr sz="2000" b="0" i="0" u="none" strike="noStrike" cap="none">
                <a:solidFill>
                  <a:srgbClr val="3F3F3F"/>
                </a:solidFill>
                <a:latin typeface="Calibri"/>
                <a:ea typeface="Calibri"/>
                <a:cs typeface="Calibri"/>
                <a:sym typeface="Calibri"/>
              </a:defRPr>
            </a:lvl1pPr>
            <a:lvl2pPr marL="384048" marR="0" lvl="1" indent="-79248" algn="l" rtl="0">
              <a:lnSpc>
                <a:spcPct val="90000"/>
              </a:lnSpc>
              <a:spcBef>
                <a:spcPts val="200"/>
              </a:spcBef>
              <a:spcAft>
                <a:spcPts val="400"/>
              </a:spcAft>
              <a:buClr>
                <a:schemeClr val="accent1"/>
              </a:buClr>
              <a:buSzPct val="100000"/>
              <a:buFont typeface="Calibri"/>
              <a:buChar char="◦"/>
              <a:defRPr sz="1800" b="0" i="0" u="none" strike="noStrike" cap="none">
                <a:solidFill>
                  <a:srgbClr val="3F3F3F"/>
                </a:solidFill>
                <a:latin typeface="Calibri"/>
                <a:ea typeface="Calibri"/>
                <a:cs typeface="Calibri"/>
                <a:sym typeface="Calibri"/>
              </a:defRPr>
            </a:lvl2pPr>
            <a:lvl3pPr marL="566928" marR="0" lvl="2" indent="-97027"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3pPr>
            <a:lvl4pPr marL="749808" marR="0" lvl="3" indent="-10210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4pPr>
            <a:lvl5pPr marL="932688" marR="0" lvl="4" indent="-9448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5pPr>
            <a:lvl6pPr marL="1100000" marR="0" lvl="5" indent="-1475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6pPr>
            <a:lvl7pPr marL="1300000" marR="0" lvl="6" indent="-1443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7pPr>
            <a:lvl8pPr marL="1500000" marR="0" lvl="7" indent="-1411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8pPr>
            <a:lvl9pPr marL="1699999" marR="0" lvl="8" indent="-150599"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48" name="Shape 48"/>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spcBef>
                <a:spcPts val="0"/>
              </a:spcBef>
              <a:buNone/>
              <a:defRPr sz="900"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sldNum" idx="12"/>
          </p:nvPr>
        </p:nvSpPr>
        <p:spPr>
          <a:xfrm>
            <a:off x="9900457" y="6459785"/>
            <a:ext cx="1312024"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50">
                <a:solidFill>
                  <a:srgbClr val="FFFFFF"/>
                </a:solidFill>
                <a:latin typeface="Calibri"/>
                <a:ea typeface="Calibri"/>
                <a:cs typeface="Calibri"/>
                <a:sym typeface="Calibri"/>
              </a:rPr>
              <a:t>‹#›</a:t>
            </a:fld>
            <a:endParaRPr lang="en-US" sz="1050">
              <a:solidFill>
                <a:srgbClr val="FFFFFF"/>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1097279" y="286603"/>
            <a:ext cx="10058399" cy="1450756"/>
          </a:xfrm>
          <a:prstGeom prst="rect">
            <a:avLst/>
          </a:prstGeom>
          <a:noFill/>
          <a:ln>
            <a:noFill/>
          </a:ln>
        </p:spPr>
        <p:txBody>
          <a:bodyPr lIns="91425" tIns="91425" rIns="91425" bIns="91425" anchor="b" anchorCtr="0"/>
          <a:lstStyle>
            <a:lvl1pPr marL="0" marR="0" lvl="0" indent="0" algn="l" rtl="0">
              <a:lnSpc>
                <a:spcPct val="85000"/>
              </a:lnSpc>
              <a:spcBef>
                <a:spcPts val="0"/>
              </a:spcBef>
              <a:buClr>
                <a:srgbClr val="3F3F3F"/>
              </a:buClr>
              <a:buFont typeface="Calibri"/>
              <a:buNone/>
              <a:defRPr sz="4800" b="0" i="0" u="none" strike="noStrike" cap="none">
                <a:solidFill>
                  <a:srgbClr val="3F3F3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3" name="Shape 53"/>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spcBef>
                <a:spcPts val="0"/>
              </a:spcBef>
              <a:buNone/>
              <a:defRPr sz="900"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sldNum" idx="12"/>
          </p:nvPr>
        </p:nvSpPr>
        <p:spPr>
          <a:xfrm>
            <a:off x="9900457" y="6459785"/>
            <a:ext cx="1312024"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50">
                <a:solidFill>
                  <a:srgbClr val="FFFFFF"/>
                </a:solidFill>
                <a:latin typeface="Calibri"/>
                <a:ea typeface="Calibri"/>
                <a:cs typeface="Calibri"/>
                <a:sym typeface="Calibri"/>
              </a:rPr>
              <a:t>‹#›</a:t>
            </a:fld>
            <a:endParaRPr lang="en-US" sz="1050">
              <a:solidFill>
                <a:srgbClr val="FFFFFF"/>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lt1"/>
        </a:solidFill>
        <a:effectLst/>
      </p:bgPr>
    </p:bg>
    <p:spTree>
      <p:nvGrpSpPr>
        <p:cNvPr id="1" name="Shape 56"/>
        <p:cNvGrpSpPr/>
        <p:nvPr/>
      </p:nvGrpSpPr>
      <p:grpSpPr>
        <a:xfrm>
          <a:off x="0" y="0"/>
          <a:ext cx="0" cy="0"/>
          <a:chOff x="0" y="0"/>
          <a:chExt cx="0" cy="0"/>
        </a:xfrm>
      </p:grpSpPr>
      <p:sp>
        <p:nvSpPr>
          <p:cNvPr id="57" name="Shape 57"/>
          <p:cNvSpPr/>
          <p:nvPr/>
        </p:nvSpPr>
        <p:spPr>
          <a:xfrm>
            <a:off x="3175" y="6400800"/>
            <a:ext cx="12188824" cy="457200"/>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58" name="Shape 58"/>
          <p:cNvSpPr/>
          <p:nvPr/>
        </p:nvSpPr>
        <p:spPr>
          <a:xfrm>
            <a:off x="15" y="6334316"/>
            <a:ext cx="12188824" cy="64008"/>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59" name="Shape 59"/>
          <p:cNvSpPr txBox="1">
            <a:spLocks noGrp="1"/>
          </p:cNvSpPr>
          <p:nvPr>
            <p:ph type="title"/>
          </p:nvPr>
        </p:nvSpPr>
        <p:spPr>
          <a:xfrm>
            <a:off x="1097279" y="758952"/>
            <a:ext cx="10058399" cy="3566159"/>
          </a:xfrm>
          <a:prstGeom prst="rect">
            <a:avLst/>
          </a:prstGeom>
          <a:noFill/>
          <a:ln>
            <a:noFill/>
          </a:ln>
        </p:spPr>
        <p:txBody>
          <a:bodyPr lIns="91425" tIns="91425" rIns="91425" bIns="91425" anchor="b" anchorCtr="0"/>
          <a:lstStyle>
            <a:lvl1pPr marL="0" marR="0" lvl="0" indent="0" algn="l" rtl="0">
              <a:lnSpc>
                <a:spcPct val="85000"/>
              </a:lnSpc>
              <a:spcBef>
                <a:spcPts val="0"/>
              </a:spcBef>
              <a:buClr>
                <a:srgbClr val="262626"/>
              </a:buClr>
              <a:buFont typeface="Calibri"/>
              <a:buNone/>
              <a:defRPr sz="8000" b="0" i="0" u="none" strike="noStrike" cap="none">
                <a:solidFill>
                  <a:srgbClr val="262626"/>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0" name="Shape 60"/>
          <p:cNvSpPr txBox="1">
            <a:spLocks noGrp="1"/>
          </p:cNvSpPr>
          <p:nvPr>
            <p:ph type="body" idx="1"/>
          </p:nvPr>
        </p:nvSpPr>
        <p:spPr>
          <a:xfrm>
            <a:off x="1097279" y="4453128"/>
            <a:ext cx="10058399" cy="1143000"/>
          </a:xfrm>
          <a:prstGeom prst="rect">
            <a:avLst/>
          </a:prstGeom>
          <a:noFill/>
          <a:ln>
            <a:noFill/>
          </a:ln>
        </p:spPr>
        <p:txBody>
          <a:bodyPr lIns="91425" tIns="91425" rIns="91425" bIns="91425" anchor="t" anchorCtr="0"/>
          <a:lstStyle>
            <a:lvl1pPr marL="0" marR="0" lvl="0" indent="0" algn="l" rtl="0">
              <a:lnSpc>
                <a:spcPct val="90000"/>
              </a:lnSpc>
              <a:spcBef>
                <a:spcPts val="1200"/>
              </a:spcBef>
              <a:spcAft>
                <a:spcPts val="200"/>
              </a:spcAft>
              <a:buClr>
                <a:schemeClr val="accent1"/>
              </a:buClr>
              <a:buFont typeface="Calibri"/>
              <a:buNone/>
              <a:defRPr sz="2400" b="0" i="0" u="none" strike="noStrike" cap="none">
                <a:solidFill>
                  <a:schemeClr val="dk2"/>
                </a:solidFill>
                <a:latin typeface="Calibri"/>
                <a:ea typeface="Calibri"/>
                <a:cs typeface="Calibri"/>
                <a:sym typeface="Calibri"/>
              </a:defRPr>
            </a:lvl1pPr>
            <a:lvl2pPr marL="457200" marR="0" lvl="1" indent="0" algn="l" rtl="0">
              <a:lnSpc>
                <a:spcPct val="90000"/>
              </a:lnSpc>
              <a:spcBef>
                <a:spcPts val="200"/>
              </a:spcBef>
              <a:spcAft>
                <a:spcPts val="400"/>
              </a:spcAft>
              <a:buClr>
                <a:schemeClr val="accent1"/>
              </a:buClr>
              <a:buFont typeface="Calibri"/>
              <a:buNone/>
              <a:defRPr sz="1800" b="0" i="0" u="none" strike="noStrike" cap="none">
                <a:solidFill>
                  <a:srgbClr val="888888"/>
                </a:solidFill>
                <a:latin typeface="Calibri"/>
                <a:ea typeface="Calibri"/>
                <a:cs typeface="Calibri"/>
                <a:sym typeface="Calibri"/>
              </a:defRPr>
            </a:lvl2pPr>
            <a:lvl3pPr marL="914400" marR="0" lvl="2" indent="0" algn="l" rtl="0">
              <a:lnSpc>
                <a:spcPct val="90000"/>
              </a:lnSpc>
              <a:spcBef>
                <a:spcPts val="200"/>
              </a:spcBef>
              <a:spcAft>
                <a:spcPts val="400"/>
              </a:spcAft>
              <a:buClr>
                <a:schemeClr val="accent1"/>
              </a:buClr>
              <a:buFont typeface="Calibri"/>
              <a:buNone/>
              <a:defRPr sz="1600" b="0" i="0" u="none" strike="noStrike" cap="none">
                <a:solidFill>
                  <a:srgbClr val="888888"/>
                </a:solidFill>
                <a:latin typeface="Calibri"/>
                <a:ea typeface="Calibri"/>
                <a:cs typeface="Calibri"/>
                <a:sym typeface="Calibri"/>
              </a:defRPr>
            </a:lvl3pPr>
            <a:lvl4pPr marL="1371600" marR="0" lvl="3" indent="0" algn="l" rtl="0">
              <a:lnSpc>
                <a:spcPct val="90000"/>
              </a:lnSpc>
              <a:spcBef>
                <a:spcPts val="200"/>
              </a:spcBef>
              <a:spcAft>
                <a:spcPts val="400"/>
              </a:spcAft>
              <a:buClr>
                <a:schemeClr val="accent1"/>
              </a:buClr>
              <a:buFont typeface="Calibri"/>
              <a:buNone/>
              <a:defRPr sz="1400" b="0" i="0" u="none" strike="noStrike" cap="none">
                <a:solidFill>
                  <a:srgbClr val="888888"/>
                </a:solidFill>
                <a:latin typeface="Calibri"/>
                <a:ea typeface="Calibri"/>
                <a:cs typeface="Calibri"/>
                <a:sym typeface="Calibri"/>
              </a:defRPr>
            </a:lvl4pPr>
            <a:lvl5pPr marL="1828800" marR="0" lvl="4" indent="0" algn="l" rtl="0">
              <a:lnSpc>
                <a:spcPct val="90000"/>
              </a:lnSpc>
              <a:spcBef>
                <a:spcPts val="200"/>
              </a:spcBef>
              <a:spcAft>
                <a:spcPts val="400"/>
              </a:spcAft>
              <a:buClr>
                <a:schemeClr val="accent1"/>
              </a:buClr>
              <a:buFont typeface="Calibri"/>
              <a:buNone/>
              <a:defRPr sz="1400" b="0" i="0" u="none" strike="noStrike" cap="none">
                <a:solidFill>
                  <a:srgbClr val="888888"/>
                </a:solidFill>
                <a:latin typeface="Calibri"/>
                <a:ea typeface="Calibri"/>
                <a:cs typeface="Calibri"/>
                <a:sym typeface="Calibri"/>
              </a:defRPr>
            </a:lvl5pPr>
            <a:lvl6pPr marL="2286000" marR="0" lvl="5" indent="0" algn="l" rtl="0">
              <a:lnSpc>
                <a:spcPct val="90000"/>
              </a:lnSpc>
              <a:spcBef>
                <a:spcPts val="200"/>
              </a:spcBef>
              <a:spcAft>
                <a:spcPts val="400"/>
              </a:spcAft>
              <a:buClr>
                <a:schemeClr val="accent1"/>
              </a:buClr>
              <a:buFont typeface="Calibri"/>
              <a:buNone/>
              <a:defRPr sz="1400" b="0" i="0" u="none" strike="noStrike" cap="none">
                <a:solidFill>
                  <a:srgbClr val="888888"/>
                </a:solidFill>
                <a:latin typeface="Calibri"/>
                <a:ea typeface="Calibri"/>
                <a:cs typeface="Calibri"/>
                <a:sym typeface="Calibri"/>
              </a:defRPr>
            </a:lvl6pPr>
            <a:lvl7pPr marL="2743200" marR="0" lvl="6" indent="0" algn="l" rtl="0">
              <a:lnSpc>
                <a:spcPct val="90000"/>
              </a:lnSpc>
              <a:spcBef>
                <a:spcPts val="200"/>
              </a:spcBef>
              <a:spcAft>
                <a:spcPts val="400"/>
              </a:spcAft>
              <a:buClr>
                <a:schemeClr val="accent1"/>
              </a:buClr>
              <a:buFont typeface="Calibri"/>
              <a:buNone/>
              <a:defRPr sz="1400" b="0" i="0" u="none" strike="noStrike" cap="none">
                <a:solidFill>
                  <a:srgbClr val="888888"/>
                </a:solidFill>
                <a:latin typeface="Calibri"/>
                <a:ea typeface="Calibri"/>
                <a:cs typeface="Calibri"/>
                <a:sym typeface="Calibri"/>
              </a:defRPr>
            </a:lvl7pPr>
            <a:lvl8pPr marL="3200400" marR="0" lvl="7" indent="0" algn="l" rtl="0">
              <a:lnSpc>
                <a:spcPct val="90000"/>
              </a:lnSpc>
              <a:spcBef>
                <a:spcPts val="200"/>
              </a:spcBef>
              <a:spcAft>
                <a:spcPts val="400"/>
              </a:spcAft>
              <a:buClr>
                <a:schemeClr val="accent1"/>
              </a:buClr>
              <a:buFont typeface="Calibri"/>
              <a:buNone/>
              <a:defRPr sz="1400" b="0" i="0" u="none" strike="noStrike" cap="none">
                <a:solidFill>
                  <a:srgbClr val="888888"/>
                </a:solidFill>
                <a:latin typeface="Calibri"/>
                <a:ea typeface="Calibri"/>
                <a:cs typeface="Calibri"/>
                <a:sym typeface="Calibri"/>
              </a:defRPr>
            </a:lvl8pPr>
            <a:lvl9pPr marL="3657600" marR="0" lvl="8" indent="0" algn="l" rtl="0">
              <a:lnSpc>
                <a:spcPct val="90000"/>
              </a:lnSpc>
              <a:spcBef>
                <a:spcPts val="200"/>
              </a:spcBef>
              <a:spcAft>
                <a:spcPts val="400"/>
              </a:spcAft>
              <a:buClr>
                <a:schemeClr val="accent1"/>
              </a:buClr>
              <a:buFont typeface="Calibri"/>
              <a:buNone/>
              <a:defRPr sz="1400" b="0" i="0" u="none" strike="noStrike" cap="none">
                <a:solidFill>
                  <a:srgbClr val="888888"/>
                </a:solidFill>
                <a:latin typeface="Calibri"/>
                <a:ea typeface="Calibri"/>
                <a:cs typeface="Calibri"/>
                <a:sym typeface="Calibri"/>
              </a:defRPr>
            </a:lvl9pPr>
          </a:lstStyle>
          <a:p>
            <a:endParaRPr/>
          </a:p>
        </p:txBody>
      </p:sp>
      <p:sp>
        <p:nvSpPr>
          <p:cNvPr id="61" name="Shape 61"/>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spcBef>
                <a:spcPts val="0"/>
              </a:spcBef>
              <a:buNone/>
              <a:defRPr sz="900"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sldNum" idx="12"/>
          </p:nvPr>
        </p:nvSpPr>
        <p:spPr>
          <a:xfrm>
            <a:off x="9900457" y="6459785"/>
            <a:ext cx="1312024"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50">
                <a:solidFill>
                  <a:srgbClr val="FFFFFF"/>
                </a:solidFill>
                <a:latin typeface="Calibri"/>
                <a:ea typeface="Calibri"/>
                <a:cs typeface="Calibri"/>
                <a:sym typeface="Calibri"/>
              </a:rPr>
              <a:t>‹#›</a:t>
            </a:fld>
            <a:endParaRPr lang="en-US" sz="1050">
              <a:solidFill>
                <a:srgbClr val="FFFFFF"/>
              </a:solidFill>
              <a:latin typeface="Calibri"/>
              <a:ea typeface="Calibri"/>
              <a:cs typeface="Calibri"/>
              <a:sym typeface="Calibri"/>
            </a:endParaRPr>
          </a:p>
        </p:txBody>
      </p:sp>
      <p:cxnSp>
        <p:nvCxnSpPr>
          <p:cNvPr id="64" name="Shape 64"/>
          <p:cNvCxnSpPr/>
          <p:nvPr/>
        </p:nvCxnSpPr>
        <p:spPr>
          <a:xfrm>
            <a:off x="1207658" y="4343400"/>
            <a:ext cx="9875520" cy="0"/>
          </a:xfrm>
          <a:prstGeom prst="straightConnector1">
            <a:avLst/>
          </a:prstGeom>
          <a:noFill/>
          <a:ln w="9525" cap="flat" cmpd="sng">
            <a:solidFill>
              <a:srgbClr val="7F7F7F"/>
            </a:solidFill>
            <a:prstDash val="solid"/>
            <a:round/>
            <a:headEnd type="none" w="med" len="med"/>
            <a:tailEnd type="none" w="med" len="med"/>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5"/>
        <p:cNvGrpSpPr/>
        <p:nvPr/>
      </p:nvGrpSpPr>
      <p:grpSpPr>
        <a:xfrm>
          <a:off x="0" y="0"/>
          <a:ext cx="0" cy="0"/>
          <a:chOff x="0" y="0"/>
          <a:chExt cx="0" cy="0"/>
        </a:xfrm>
      </p:grpSpPr>
      <p:sp>
        <p:nvSpPr>
          <p:cNvPr id="66" name="Shape 66"/>
          <p:cNvSpPr/>
          <p:nvPr/>
        </p:nvSpPr>
        <p:spPr>
          <a:xfrm>
            <a:off x="15" y="0"/>
            <a:ext cx="4050791" cy="6858000"/>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67" name="Shape 67"/>
          <p:cNvSpPr/>
          <p:nvPr/>
        </p:nvSpPr>
        <p:spPr>
          <a:xfrm>
            <a:off x="4040071" y="0"/>
            <a:ext cx="64008" cy="68580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68" name="Shape 68"/>
          <p:cNvSpPr txBox="1">
            <a:spLocks noGrp="1"/>
          </p:cNvSpPr>
          <p:nvPr>
            <p:ph type="title"/>
          </p:nvPr>
        </p:nvSpPr>
        <p:spPr>
          <a:xfrm>
            <a:off x="457200" y="594358"/>
            <a:ext cx="3200399" cy="2286000"/>
          </a:xfrm>
          <a:prstGeom prst="rect">
            <a:avLst/>
          </a:prstGeom>
          <a:noFill/>
          <a:ln>
            <a:noFill/>
          </a:ln>
        </p:spPr>
        <p:txBody>
          <a:bodyPr lIns="91425" tIns="91425" rIns="91425" bIns="91425" anchor="b" anchorCtr="0"/>
          <a:lstStyle>
            <a:lvl1pPr marL="0" marR="0" lvl="0" indent="0" algn="l" rtl="0">
              <a:lnSpc>
                <a:spcPct val="85000"/>
              </a:lnSpc>
              <a:spcBef>
                <a:spcPts val="0"/>
              </a:spcBef>
              <a:buClr>
                <a:srgbClr val="FFFFFF"/>
              </a:buClr>
              <a:buFont typeface="Calibri"/>
              <a:buNone/>
              <a:defRPr sz="3600" b="0" i="0" u="none" strike="noStrike" cap="none">
                <a:solidFill>
                  <a:srgbClr val="FFFFF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9" name="Shape 69"/>
          <p:cNvSpPr txBox="1">
            <a:spLocks noGrp="1"/>
          </p:cNvSpPr>
          <p:nvPr>
            <p:ph type="body" idx="1"/>
          </p:nvPr>
        </p:nvSpPr>
        <p:spPr>
          <a:xfrm>
            <a:off x="4800600" y="731520"/>
            <a:ext cx="6492239" cy="5257799"/>
          </a:xfrm>
          <a:prstGeom prst="rect">
            <a:avLst/>
          </a:prstGeom>
          <a:noFill/>
          <a:ln>
            <a:noFill/>
          </a:ln>
        </p:spPr>
        <p:txBody>
          <a:bodyPr lIns="91425" tIns="91425" rIns="91425" bIns="91425" anchor="t" anchorCtr="0"/>
          <a:lstStyle>
            <a:lvl1pPr marL="91440" marR="0" lvl="0" indent="35560" algn="l" rtl="0">
              <a:lnSpc>
                <a:spcPct val="90000"/>
              </a:lnSpc>
              <a:spcBef>
                <a:spcPts val="1200"/>
              </a:spcBef>
              <a:spcAft>
                <a:spcPts val="200"/>
              </a:spcAft>
              <a:buClr>
                <a:schemeClr val="accent1"/>
              </a:buClr>
              <a:buSzPct val="100000"/>
              <a:buFont typeface="Calibri"/>
              <a:buChar char=" "/>
              <a:defRPr sz="2000" b="0" i="0" u="none" strike="noStrike" cap="none">
                <a:solidFill>
                  <a:srgbClr val="3F3F3F"/>
                </a:solidFill>
                <a:latin typeface="Calibri"/>
                <a:ea typeface="Calibri"/>
                <a:cs typeface="Calibri"/>
                <a:sym typeface="Calibri"/>
              </a:defRPr>
            </a:lvl1pPr>
            <a:lvl2pPr marL="384048" marR="0" lvl="1" indent="-79248" algn="l" rtl="0">
              <a:lnSpc>
                <a:spcPct val="90000"/>
              </a:lnSpc>
              <a:spcBef>
                <a:spcPts val="200"/>
              </a:spcBef>
              <a:spcAft>
                <a:spcPts val="400"/>
              </a:spcAft>
              <a:buClr>
                <a:schemeClr val="accent1"/>
              </a:buClr>
              <a:buSzPct val="100000"/>
              <a:buFont typeface="Calibri"/>
              <a:buChar char="◦"/>
              <a:defRPr sz="1800" b="0" i="0" u="none" strike="noStrike" cap="none">
                <a:solidFill>
                  <a:srgbClr val="3F3F3F"/>
                </a:solidFill>
                <a:latin typeface="Calibri"/>
                <a:ea typeface="Calibri"/>
                <a:cs typeface="Calibri"/>
                <a:sym typeface="Calibri"/>
              </a:defRPr>
            </a:lvl2pPr>
            <a:lvl3pPr marL="566928" marR="0" lvl="2" indent="-97027"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3pPr>
            <a:lvl4pPr marL="749808" marR="0" lvl="3" indent="-10210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4pPr>
            <a:lvl5pPr marL="932688" marR="0" lvl="4" indent="-9448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5pPr>
            <a:lvl6pPr marL="1100000" marR="0" lvl="5" indent="-1475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6pPr>
            <a:lvl7pPr marL="1300000" marR="0" lvl="6" indent="-1443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7pPr>
            <a:lvl8pPr marL="1500000" marR="0" lvl="7" indent="-1411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8pPr>
            <a:lvl9pPr marL="1699999" marR="0" lvl="8" indent="-150599"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70" name="Shape 70"/>
          <p:cNvSpPr txBox="1">
            <a:spLocks noGrp="1"/>
          </p:cNvSpPr>
          <p:nvPr>
            <p:ph type="body" idx="2"/>
          </p:nvPr>
        </p:nvSpPr>
        <p:spPr>
          <a:xfrm>
            <a:off x="457200" y="2926080"/>
            <a:ext cx="3200399" cy="3379124"/>
          </a:xfrm>
          <a:prstGeom prst="rect">
            <a:avLst/>
          </a:prstGeom>
          <a:noFill/>
          <a:ln>
            <a:noFill/>
          </a:ln>
        </p:spPr>
        <p:txBody>
          <a:bodyPr lIns="91425" tIns="91425" rIns="91425" bIns="91425" anchor="t" anchorCtr="0"/>
          <a:lstStyle>
            <a:lvl1pPr marL="0" marR="0" lvl="0" indent="0" algn="l" rtl="0">
              <a:lnSpc>
                <a:spcPct val="90000"/>
              </a:lnSpc>
              <a:spcBef>
                <a:spcPts val="1200"/>
              </a:spcBef>
              <a:spcAft>
                <a:spcPts val="200"/>
              </a:spcAft>
              <a:buClr>
                <a:schemeClr val="accent1"/>
              </a:buClr>
              <a:buFont typeface="Calibri"/>
              <a:buNone/>
              <a:defRPr sz="1500" b="0" i="0" u="none" strike="noStrike" cap="none">
                <a:solidFill>
                  <a:srgbClr val="FFFFFF"/>
                </a:solidFill>
                <a:latin typeface="Calibri"/>
                <a:ea typeface="Calibri"/>
                <a:cs typeface="Calibri"/>
                <a:sym typeface="Calibri"/>
              </a:defRPr>
            </a:lvl1pPr>
            <a:lvl2pPr marL="457200" marR="0" lvl="1" indent="0" algn="l" rtl="0">
              <a:lnSpc>
                <a:spcPct val="90000"/>
              </a:lnSpc>
              <a:spcBef>
                <a:spcPts val="200"/>
              </a:spcBef>
              <a:spcAft>
                <a:spcPts val="400"/>
              </a:spcAft>
              <a:buClr>
                <a:schemeClr val="accent1"/>
              </a:buClr>
              <a:buFont typeface="Calibri"/>
              <a:buNone/>
              <a:defRPr sz="1200" b="0" i="0" u="none" strike="noStrike" cap="none">
                <a:solidFill>
                  <a:srgbClr val="3F3F3F"/>
                </a:solidFill>
                <a:latin typeface="Calibri"/>
                <a:ea typeface="Calibri"/>
                <a:cs typeface="Calibri"/>
                <a:sym typeface="Calibri"/>
              </a:defRPr>
            </a:lvl2pPr>
            <a:lvl3pPr marL="914400" marR="0" lvl="2" indent="0" algn="l" rtl="0">
              <a:lnSpc>
                <a:spcPct val="90000"/>
              </a:lnSpc>
              <a:spcBef>
                <a:spcPts val="200"/>
              </a:spcBef>
              <a:spcAft>
                <a:spcPts val="400"/>
              </a:spcAft>
              <a:buClr>
                <a:schemeClr val="accent1"/>
              </a:buClr>
              <a:buFont typeface="Calibri"/>
              <a:buNone/>
              <a:defRPr sz="1000" b="0" i="0" u="none" strike="noStrike" cap="none">
                <a:solidFill>
                  <a:srgbClr val="3F3F3F"/>
                </a:solidFill>
                <a:latin typeface="Calibri"/>
                <a:ea typeface="Calibri"/>
                <a:cs typeface="Calibri"/>
                <a:sym typeface="Calibri"/>
              </a:defRPr>
            </a:lvl3pPr>
            <a:lvl4pPr marL="1371600" marR="0" lvl="3"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4pPr>
            <a:lvl5pPr marL="1828800" marR="0" lvl="4"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5pPr>
            <a:lvl6pPr marL="2286000" marR="0" lvl="5"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6pPr>
            <a:lvl7pPr marL="2743200" marR="0" lvl="6"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7pPr>
            <a:lvl8pPr marL="3200400" marR="0" lvl="7"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8pPr>
            <a:lvl9pPr marL="3657600" marR="0" lvl="8"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465512" y="6459785"/>
            <a:ext cx="2618509"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ftr" idx="11"/>
          </p:nvPr>
        </p:nvSpPr>
        <p:spPr>
          <a:xfrm>
            <a:off x="4800600" y="6459785"/>
            <a:ext cx="4648199" cy="365125"/>
          </a:xfrm>
          <a:prstGeom prst="rect">
            <a:avLst/>
          </a:prstGeom>
          <a:noFill/>
          <a:ln>
            <a:noFill/>
          </a:ln>
        </p:spPr>
        <p:txBody>
          <a:bodyPr lIns="91425" tIns="91425" rIns="91425" bIns="91425" anchor="ctr" anchorCtr="0"/>
          <a:lstStyle>
            <a:lvl1pPr marL="0" marR="0" lvl="0" indent="0" algn="l" rtl="0">
              <a:spcBef>
                <a:spcPts val="0"/>
              </a:spcBef>
              <a:buNone/>
              <a:defRPr sz="900" cap="none">
                <a:solidFill>
                  <a:schemeClr val="dk2"/>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sldNum" idx="12"/>
          </p:nvPr>
        </p:nvSpPr>
        <p:spPr>
          <a:xfrm>
            <a:off x="9900457" y="6459785"/>
            <a:ext cx="1312024"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50">
                <a:solidFill>
                  <a:schemeClr val="dk2"/>
                </a:solidFill>
                <a:latin typeface="Calibri"/>
                <a:ea typeface="Calibri"/>
                <a:cs typeface="Calibri"/>
                <a:sym typeface="Calibri"/>
              </a:rPr>
              <a:t>‹#›</a:t>
            </a:fld>
            <a:endParaRPr lang="en-US" sz="1050">
              <a:solidFill>
                <a:schemeClr val="dk2"/>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74"/>
        <p:cNvGrpSpPr/>
        <p:nvPr/>
      </p:nvGrpSpPr>
      <p:grpSpPr>
        <a:xfrm>
          <a:off x="0" y="0"/>
          <a:ext cx="0" cy="0"/>
          <a:chOff x="0" y="0"/>
          <a:chExt cx="0" cy="0"/>
        </a:xfrm>
      </p:grpSpPr>
      <p:sp>
        <p:nvSpPr>
          <p:cNvPr id="75" name="Shape 75"/>
          <p:cNvSpPr/>
          <p:nvPr/>
        </p:nvSpPr>
        <p:spPr>
          <a:xfrm>
            <a:off x="0" y="4953000"/>
            <a:ext cx="12188824" cy="19049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76" name="Shape 76"/>
          <p:cNvSpPr/>
          <p:nvPr/>
        </p:nvSpPr>
        <p:spPr>
          <a:xfrm>
            <a:off x="15" y="4915076"/>
            <a:ext cx="12188824" cy="64008"/>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77" name="Shape 77"/>
          <p:cNvSpPr txBox="1">
            <a:spLocks noGrp="1"/>
          </p:cNvSpPr>
          <p:nvPr>
            <p:ph type="title"/>
          </p:nvPr>
        </p:nvSpPr>
        <p:spPr>
          <a:xfrm>
            <a:off x="1097279" y="5074919"/>
            <a:ext cx="10113264" cy="822960"/>
          </a:xfrm>
          <a:prstGeom prst="rect">
            <a:avLst/>
          </a:prstGeom>
          <a:noFill/>
          <a:ln>
            <a:noFill/>
          </a:ln>
        </p:spPr>
        <p:txBody>
          <a:bodyPr lIns="91425" tIns="91425" rIns="91425" bIns="91425" anchor="b" anchorCtr="0"/>
          <a:lstStyle>
            <a:lvl1pPr marL="0" marR="0" lvl="0" indent="0" algn="l" rtl="0">
              <a:lnSpc>
                <a:spcPct val="85000"/>
              </a:lnSpc>
              <a:spcBef>
                <a:spcPts val="0"/>
              </a:spcBef>
              <a:buClr>
                <a:srgbClr val="FFFFFF"/>
              </a:buClr>
              <a:buFont typeface="Calibri"/>
              <a:buNone/>
              <a:defRPr sz="3600" b="0" i="0" u="none" strike="noStrike" cap="none">
                <a:solidFill>
                  <a:srgbClr val="FFFFF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8" name="Shape 78"/>
          <p:cNvSpPr>
            <a:spLocks noGrp="1"/>
          </p:cNvSpPr>
          <p:nvPr>
            <p:ph type="pic" idx="2"/>
          </p:nvPr>
        </p:nvSpPr>
        <p:spPr>
          <a:xfrm>
            <a:off x="15" y="0"/>
            <a:ext cx="12191984" cy="4915076"/>
          </a:xfrm>
          <a:prstGeom prst="rect">
            <a:avLst/>
          </a:prstGeom>
          <a:blipFill rotWithShape="1">
            <a:blip r:embed="rId2">
              <a:alphaModFix/>
            </a:blip>
            <a:stretch>
              <a:fillRect/>
            </a:stretch>
          </a:blipFill>
          <a:ln>
            <a:noFill/>
          </a:ln>
        </p:spPr>
        <p:txBody>
          <a:bodyPr lIns="91425" tIns="91425" rIns="91425" bIns="91425" anchor="t" anchorCtr="0"/>
          <a:lstStyle>
            <a:lvl1pPr marL="0" marR="0" lvl="0" indent="0" algn="l" rtl="0">
              <a:lnSpc>
                <a:spcPct val="90000"/>
              </a:lnSpc>
              <a:spcBef>
                <a:spcPts val="1200"/>
              </a:spcBef>
              <a:spcAft>
                <a:spcPts val="200"/>
              </a:spcAft>
              <a:buClr>
                <a:schemeClr val="accent1"/>
              </a:buClr>
              <a:buFont typeface="Calibri"/>
              <a:buNone/>
              <a:defRPr sz="3200" b="0" i="0" u="none" strike="noStrike" cap="none">
                <a:solidFill>
                  <a:schemeClr val="lt1"/>
                </a:solidFill>
                <a:latin typeface="Calibri"/>
                <a:ea typeface="Calibri"/>
                <a:cs typeface="Calibri"/>
                <a:sym typeface="Calibri"/>
              </a:defRPr>
            </a:lvl1pPr>
            <a:lvl2pPr marL="457200" marR="0" lvl="1" indent="0" algn="l" rtl="0">
              <a:lnSpc>
                <a:spcPct val="90000"/>
              </a:lnSpc>
              <a:spcBef>
                <a:spcPts val="200"/>
              </a:spcBef>
              <a:spcAft>
                <a:spcPts val="400"/>
              </a:spcAft>
              <a:buClr>
                <a:schemeClr val="accent1"/>
              </a:buClr>
              <a:buFont typeface="Calibri"/>
              <a:buNone/>
              <a:defRPr sz="2800" b="0" i="0" u="none" strike="noStrike" cap="none">
                <a:solidFill>
                  <a:srgbClr val="3F3F3F"/>
                </a:solidFill>
                <a:latin typeface="Calibri"/>
                <a:ea typeface="Calibri"/>
                <a:cs typeface="Calibri"/>
                <a:sym typeface="Calibri"/>
              </a:defRPr>
            </a:lvl2pPr>
            <a:lvl3pPr marL="914400" marR="0" lvl="2" indent="0" algn="l" rtl="0">
              <a:lnSpc>
                <a:spcPct val="90000"/>
              </a:lnSpc>
              <a:spcBef>
                <a:spcPts val="200"/>
              </a:spcBef>
              <a:spcAft>
                <a:spcPts val="400"/>
              </a:spcAft>
              <a:buClr>
                <a:schemeClr val="accent1"/>
              </a:buClr>
              <a:buFont typeface="Calibri"/>
              <a:buNone/>
              <a:defRPr sz="2400" b="0" i="0" u="none" strike="noStrike" cap="none">
                <a:solidFill>
                  <a:srgbClr val="3F3F3F"/>
                </a:solidFill>
                <a:latin typeface="Calibri"/>
                <a:ea typeface="Calibri"/>
                <a:cs typeface="Calibri"/>
                <a:sym typeface="Calibri"/>
              </a:defRPr>
            </a:lvl3pPr>
            <a:lvl4pPr marL="1371600" marR="0" lvl="3" indent="0" algn="l"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4pPr>
            <a:lvl5pPr marL="1828800" marR="0" lvl="4" indent="0" algn="l"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5pPr>
            <a:lvl6pPr marL="2286000" marR="0" lvl="5" indent="0" algn="l"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6pPr>
            <a:lvl7pPr marL="2743200" marR="0" lvl="6" indent="0" algn="l"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7pPr>
            <a:lvl8pPr marL="3200400" marR="0" lvl="7" indent="0" algn="l"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8pPr>
            <a:lvl9pPr marL="3657600" marR="0" lvl="8" indent="0" algn="l"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9pPr>
          </a:lstStyle>
          <a:p>
            <a:endParaRPr/>
          </a:p>
        </p:txBody>
      </p:sp>
      <p:sp>
        <p:nvSpPr>
          <p:cNvPr id="79" name="Shape 79"/>
          <p:cNvSpPr txBox="1">
            <a:spLocks noGrp="1"/>
          </p:cNvSpPr>
          <p:nvPr>
            <p:ph type="body" idx="1"/>
          </p:nvPr>
        </p:nvSpPr>
        <p:spPr>
          <a:xfrm>
            <a:off x="1097279" y="5907023"/>
            <a:ext cx="10113264" cy="594359"/>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600"/>
              </a:spcAft>
              <a:buClr>
                <a:schemeClr val="accent1"/>
              </a:buClr>
              <a:buFont typeface="Calibri"/>
              <a:buNone/>
              <a:defRPr sz="1500" b="0" i="0" u="none" strike="noStrike" cap="none">
                <a:solidFill>
                  <a:srgbClr val="FFFFFF"/>
                </a:solidFill>
                <a:latin typeface="Calibri"/>
                <a:ea typeface="Calibri"/>
                <a:cs typeface="Calibri"/>
                <a:sym typeface="Calibri"/>
              </a:defRPr>
            </a:lvl1pPr>
            <a:lvl2pPr marL="457200" marR="0" lvl="1" indent="0" algn="l" rtl="0">
              <a:lnSpc>
                <a:spcPct val="90000"/>
              </a:lnSpc>
              <a:spcBef>
                <a:spcPts val="200"/>
              </a:spcBef>
              <a:spcAft>
                <a:spcPts val="400"/>
              </a:spcAft>
              <a:buClr>
                <a:schemeClr val="accent1"/>
              </a:buClr>
              <a:buFont typeface="Calibri"/>
              <a:buNone/>
              <a:defRPr sz="1200" b="0" i="0" u="none" strike="noStrike" cap="none">
                <a:solidFill>
                  <a:srgbClr val="3F3F3F"/>
                </a:solidFill>
                <a:latin typeface="Calibri"/>
                <a:ea typeface="Calibri"/>
                <a:cs typeface="Calibri"/>
                <a:sym typeface="Calibri"/>
              </a:defRPr>
            </a:lvl2pPr>
            <a:lvl3pPr marL="914400" marR="0" lvl="2" indent="0" algn="l" rtl="0">
              <a:lnSpc>
                <a:spcPct val="90000"/>
              </a:lnSpc>
              <a:spcBef>
                <a:spcPts val="200"/>
              </a:spcBef>
              <a:spcAft>
                <a:spcPts val="400"/>
              </a:spcAft>
              <a:buClr>
                <a:schemeClr val="accent1"/>
              </a:buClr>
              <a:buFont typeface="Calibri"/>
              <a:buNone/>
              <a:defRPr sz="1000" b="0" i="0" u="none" strike="noStrike" cap="none">
                <a:solidFill>
                  <a:srgbClr val="3F3F3F"/>
                </a:solidFill>
                <a:latin typeface="Calibri"/>
                <a:ea typeface="Calibri"/>
                <a:cs typeface="Calibri"/>
                <a:sym typeface="Calibri"/>
              </a:defRPr>
            </a:lvl3pPr>
            <a:lvl4pPr marL="1371600" marR="0" lvl="3"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4pPr>
            <a:lvl5pPr marL="1828800" marR="0" lvl="4"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5pPr>
            <a:lvl6pPr marL="2286000" marR="0" lvl="5"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6pPr>
            <a:lvl7pPr marL="2743200" marR="0" lvl="6"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7pPr>
            <a:lvl8pPr marL="3200400" marR="0" lvl="7"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8pPr>
            <a:lvl9pPr marL="3657600" marR="0" lvl="8"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9pPr>
          </a:lstStyle>
          <a:p>
            <a:endParaRPr/>
          </a:p>
        </p:txBody>
      </p:sp>
      <p:sp>
        <p:nvSpPr>
          <p:cNvPr id="80" name="Shape 80"/>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spcBef>
                <a:spcPts val="0"/>
              </a:spcBef>
              <a:buNone/>
              <a:defRPr sz="900"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sldNum" idx="12"/>
          </p:nvPr>
        </p:nvSpPr>
        <p:spPr>
          <a:xfrm>
            <a:off x="9900457" y="6459785"/>
            <a:ext cx="1312024"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50">
                <a:solidFill>
                  <a:srgbClr val="FFFFFF"/>
                </a:solidFill>
                <a:latin typeface="Calibri"/>
                <a:ea typeface="Calibri"/>
                <a:cs typeface="Calibri"/>
                <a:sym typeface="Calibri"/>
              </a:rPr>
              <a:t>‹#›</a:t>
            </a:fld>
            <a:endParaRPr lang="en-US" sz="1050">
              <a:solidFill>
                <a:srgbClr val="FFFFFF"/>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p:nvPr/>
        </p:nvSpPr>
        <p:spPr>
          <a:xfrm>
            <a:off x="0" y="6400800"/>
            <a:ext cx="12192000" cy="457200"/>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7" name="Shape 7"/>
          <p:cNvSpPr/>
          <p:nvPr/>
        </p:nvSpPr>
        <p:spPr>
          <a:xfrm>
            <a:off x="0" y="6334316"/>
            <a:ext cx="12192000" cy="65997"/>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8" name="Shape 8"/>
          <p:cNvSpPr txBox="1">
            <a:spLocks noGrp="1"/>
          </p:cNvSpPr>
          <p:nvPr>
            <p:ph type="title"/>
          </p:nvPr>
        </p:nvSpPr>
        <p:spPr>
          <a:xfrm>
            <a:off x="1097279" y="286603"/>
            <a:ext cx="10058399" cy="1450756"/>
          </a:xfrm>
          <a:prstGeom prst="rect">
            <a:avLst/>
          </a:prstGeom>
          <a:noFill/>
          <a:ln>
            <a:noFill/>
          </a:ln>
        </p:spPr>
        <p:txBody>
          <a:bodyPr lIns="91425" tIns="91425" rIns="91425" bIns="91425" anchor="b" anchorCtr="0"/>
          <a:lstStyle>
            <a:lvl1pPr marL="0" marR="0" lvl="0" indent="0" algn="l" rtl="0">
              <a:lnSpc>
                <a:spcPct val="85000"/>
              </a:lnSpc>
              <a:spcBef>
                <a:spcPts val="0"/>
              </a:spcBef>
              <a:buClr>
                <a:srgbClr val="3F3F3F"/>
              </a:buClr>
              <a:buFont typeface="Calibri"/>
              <a:buNone/>
              <a:defRPr sz="4800" b="0" i="0" u="none" strike="noStrike" cap="none">
                <a:solidFill>
                  <a:srgbClr val="3F3F3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 name="Shape 9"/>
          <p:cNvSpPr txBox="1">
            <a:spLocks noGrp="1"/>
          </p:cNvSpPr>
          <p:nvPr>
            <p:ph type="body" idx="1"/>
          </p:nvPr>
        </p:nvSpPr>
        <p:spPr>
          <a:xfrm>
            <a:off x="1097279" y="1845733"/>
            <a:ext cx="10058399" cy="4023360"/>
          </a:xfrm>
          <a:prstGeom prst="rect">
            <a:avLst/>
          </a:prstGeom>
          <a:noFill/>
          <a:ln>
            <a:noFill/>
          </a:ln>
        </p:spPr>
        <p:txBody>
          <a:bodyPr lIns="91425" tIns="91425" rIns="91425" bIns="91425" anchor="t" anchorCtr="0"/>
          <a:lstStyle>
            <a:lvl1pPr marL="91440" marR="0" lvl="0" indent="35560" algn="l" rtl="0">
              <a:lnSpc>
                <a:spcPct val="90000"/>
              </a:lnSpc>
              <a:spcBef>
                <a:spcPts val="1200"/>
              </a:spcBef>
              <a:spcAft>
                <a:spcPts val="200"/>
              </a:spcAft>
              <a:buClr>
                <a:schemeClr val="accent1"/>
              </a:buClr>
              <a:buSzPct val="100000"/>
              <a:buFont typeface="Calibri"/>
              <a:buChar char=" "/>
              <a:defRPr sz="2000" b="0" i="0" u="none" strike="noStrike" cap="none">
                <a:solidFill>
                  <a:srgbClr val="3F3F3F"/>
                </a:solidFill>
                <a:latin typeface="Calibri"/>
                <a:ea typeface="Calibri"/>
                <a:cs typeface="Calibri"/>
                <a:sym typeface="Calibri"/>
              </a:defRPr>
            </a:lvl1pPr>
            <a:lvl2pPr marL="384048" marR="0" lvl="1" indent="-79248" algn="l" rtl="0">
              <a:lnSpc>
                <a:spcPct val="90000"/>
              </a:lnSpc>
              <a:spcBef>
                <a:spcPts val="200"/>
              </a:spcBef>
              <a:spcAft>
                <a:spcPts val="400"/>
              </a:spcAft>
              <a:buClr>
                <a:schemeClr val="accent1"/>
              </a:buClr>
              <a:buSzPct val="100000"/>
              <a:buFont typeface="Calibri"/>
              <a:buChar char="◦"/>
              <a:defRPr sz="1800" b="0" i="0" u="none" strike="noStrike" cap="none">
                <a:solidFill>
                  <a:srgbClr val="3F3F3F"/>
                </a:solidFill>
                <a:latin typeface="Calibri"/>
                <a:ea typeface="Calibri"/>
                <a:cs typeface="Calibri"/>
                <a:sym typeface="Calibri"/>
              </a:defRPr>
            </a:lvl2pPr>
            <a:lvl3pPr marL="566928" marR="0" lvl="2" indent="-97027"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3pPr>
            <a:lvl4pPr marL="749808" marR="0" lvl="3" indent="-10210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4pPr>
            <a:lvl5pPr marL="932688" marR="0" lvl="4" indent="-9448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5pPr>
            <a:lvl6pPr marL="1100000" marR="0" lvl="5" indent="-1475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6pPr>
            <a:lvl7pPr marL="1300000" marR="0" lvl="6" indent="-1443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7pPr>
            <a:lvl8pPr marL="1500000" marR="0" lvl="7" indent="-1411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8pPr>
            <a:lvl9pPr marL="1699999" marR="0" lvl="8" indent="-150599"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0" name="Shape 10"/>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 name="Shape 11"/>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sldNum" idx="12"/>
          </p:nvPr>
        </p:nvSpPr>
        <p:spPr>
          <a:xfrm>
            <a:off x="9900457" y="6459785"/>
            <a:ext cx="1312024"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50" b="0" i="0" u="none" strike="noStrike" cap="none">
                <a:solidFill>
                  <a:srgbClr val="FFFFFF"/>
                </a:solidFill>
                <a:latin typeface="Calibri"/>
                <a:ea typeface="Calibri"/>
                <a:cs typeface="Calibri"/>
                <a:sym typeface="Calibri"/>
              </a:rPr>
              <a:t>‹#›</a:t>
            </a:fld>
            <a:endParaRPr lang="en-US" sz="1050" b="0" i="0" u="none" strike="noStrike" cap="none">
              <a:solidFill>
                <a:srgbClr val="FFFFFF"/>
              </a:solidFill>
              <a:latin typeface="Calibri"/>
              <a:ea typeface="Calibri"/>
              <a:cs typeface="Calibri"/>
              <a:sym typeface="Calibri"/>
            </a:endParaRPr>
          </a:p>
        </p:txBody>
      </p:sp>
      <p:cxnSp>
        <p:nvCxnSpPr>
          <p:cNvPr id="13" name="Shape 13"/>
          <p:cNvCxnSpPr/>
          <p:nvPr/>
        </p:nvCxnSpPr>
        <p:spPr>
          <a:xfrm>
            <a:off x="1193532" y="1737844"/>
            <a:ext cx="9966959" cy="0"/>
          </a:xfrm>
          <a:prstGeom prst="straightConnector1">
            <a:avLst/>
          </a:prstGeom>
          <a:noFill/>
          <a:ln w="9525" cap="flat" cmpd="sng">
            <a:solidFill>
              <a:srgbClr val="7F7F7F"/>
            </a:solidFill>
            <a:prstDash val="solid"/>
            <a:round/>
            <a:headEnd type="none" w="med" len="med"/>
            <a:tailEnd type="none" w="med" len="med"/>
          </a:ln>
        </p:spPr>
      </p:cxn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cdfaction.org/"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hyperlink" Target="mailto:grantl@gptc.edu" TargetMode="External"/><Relationship Id="rId4" Type="http://schemas.openxmlformats.org/officeDocument/2006/relationships/hyperlink" Target="mailto:Roberta@cdfaction.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ctrTitle"/>
          </p:nvPr>
        </p:nvSpPr>
        <p:spPr>
          <a:xfrm>
            <a:off x="1083769" y="2107556"/>
            <a:ext cx="10058399" cy="2217555"/>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262626"/>
              </a:buClr>
              <a:buSzPct val="25000"/>
              <a:buFont typeface="Calibri"/>
              <a:buNone/>
            </a:pPr>
            <a:r>
              <a:rPr lang="en-US" sz="5400" b="0" i="0" u="none" strike="noStrike" cap="none" dirty="0">
                <a:solidFill>
                  <a:srgbClr val="262626"/>
                </a:solidFill>
                <a:latin typeface="Calibri"/>
                <a:ea typeface="Calibri"/>
                <a:cs typeface="Calibri"/>
                <a:sym typeface="Calibri"/>
              </a:rPr>
              <a:t/>
            </a:r>
            <a:br>
              <a:rPr lang="en-US" sz="5400" b="0" i="0" u="none" strike="noStrike" cap="none" dirty="0">
                <a:solidFill>
                  <a:srgbClr val="262626"/>
                </a:solidFill>
                <a:latin typeface="Calibri"/>
                <a:ea typeface="Calibri"/>
                <a:cs typeface="Calibri"/>
                <a:sym typeface="Calibri"/>
              </a:rPr>
            </a:br>
            <a:r>
              <a:rPr lang="en-US" sz="5400" b="0" i="0" u="none" strike="noStrike" cap="none" dirty="0">
                <a:solidFill>
                  <a:srgbClr val="262626"/>
                </a:solidFill>
                <a:latin typeface="Calibri"/>
                <a:ea typeface="Calibri"/>
                <a:cs typeface="Calibri"/>
                <a:sym typeface="Calibri"/>
              </a:rPr>
              <a:t>Clarkston Families Decide: </a:t>
            </a:r>
            <a:r>
              <a:rPr lang="en-US" sz="5400" b="0" i="0" u="none" strike="noStrike" cap="none" dirty="0" smtClean="0">
                <a:solidFill>
                  <a:srgbClr val="262626"/>
                </a:solidFill>
                <a:latin typeface="Calibri"/>
                <a:ea typeface="Calibri"/>
                <a:cs typeface="Calibri"/>
                <a:sym typeface="Calibri"/>
              </a:rPr>
              <a:t>An Early Learning and Family Engagement Initiative</a:t>
            </a:r>
            <a:endParaRPr lang="en-US" sz="5400" b="0" i="0" u="none" strike="noStrike" cap="none" dirty="0">
              <a:solidFill>
                <a:srgbClr val="262626"/>
              </a:solidFill>
              <a:latin typeface="Calibri"/>
              <a:ea typeface="Calibri"/>
              <a:cs typeface="Calibri"/>
              <a:sym typeface="Calibri"/>
            </a:endParaRPr>
          </a:p>
        </p:txBody>
      </p:sp>
      <p:sp>
        <p:nvSpPr>
          <p:cNvPr id="102" name="Shape 102"/>
          <p:cNvSpPr txBox="1">
            <a:spLocks noGrp="1"/>
          </p:cNvSpPr>
          <p:nvPr>
            <p:ph type="subTitle" idx="1"/>
          </p:nvPr>
        </p:nvSpPr>
        <p:spPr>
          <a:xfrm>
            <a:off x="1309157" y="4445564"/>
            <a:ext cx="10058400" cy="998955"/>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Clr>
                <a:schemeClr val="accent1"/>
              </a:buClr>
              <a:buSzPct val="25000"/>
              <a:buFont typeface="Calibri"/>
              <a:buNone/>
            </a:pPr>
            <a:r>
              <a:rPr lang="en-US" sz="2220" b="0" i="0" u="none" strike="noStrike" cap="none" dirty="0" smtClean="0">
                <a:solidFill>
                  <a:schemeClr val="dk2"/>
                </a:solidFill>
                <a:latin typeface="Calibri"/>
                <a:ea typeface="Calibri"/>
                <a:cs typeface="Calibri"/>
                <a:sym typeface="Calibri"/>
              </a:rPr>
              <a:t>June 22, 2016</a:t>
            </a:r>
            <a:endParaRPr lang="en-US" sz="2220" b="0" i="0" u="none" strike="noStrike" cap="none" dirty="0">
              <a:solidFill>
                <a:schemeClr val="dk2"/>
              </a:solidFill>
              <a:latin typeface="Calibri"/>
              <a:ea typeface="Calibri"/>
              <a:cs typeface="Calibri"/>
              <a:sym typeface="Calibri"/>
            </a:endParaRPr>
          </a:p>
          <a:p>
            <a:pPr marL="0" marR="0" lvl="0" indent="0" algn="l" rtl="0">
              <a:lnSpc>
                <a:spcPct val="80000"/>
              </a:lnSpc>
              <a:spcBef>
                <a:spcPts val="1400"/>
              </a:spcBef>
              <a:spcAft>
                <a:spcPts val="0"/>
              </a:spcAft>
              <a:buClr>
                <a:schemeClr val="accent1"/>
              </a:buClr>
              <a:buSzPct val="25000"/>
              <a:buFont typeface="Calibri"/>
              <a:buNone/>
            </a:pPr>
            <a:r>
              <a:rPr lang="en-US" sz="2220" dirty="0" smtClean="0"/>
              <a:t>IEL Family &amp; Community Engagement Conference, Pittsburgh, PA</a:t>
            </a:r>
            <a:r>
              <a:rPr lang="en-US" sz="2220" b="0" i="0" u="none" strike="noStrike" cap="none" dirty="0">
                <a:solidFill>
                  <a:schemeClr val="dk2"/>
                </a:solidFill>
                <a:latin typeface="Calibri"/>
                <a:ea typeface="Calibri"/>
                <a:cs typeface="Calibri"/>
                <a:sym typeface="Calibri"/>
              </a:rPr>
              <a:t/>
            </a:r>
            <a:br>
              <a:rPr lang="en-US" sz="2220" b="0" i="0" u="none" strike="noStrike" cap="none" dirty="0">
                <a:solidFill>
                  <a:schemeClr val="dk2"/>
                </a:solidFill>
                <a:latin typeface="Calibri"/>
                <a:ea typeface="Calibri"/>
                <a:cs typeface="Calibri"/>
                <a:sym typeface="Calibri"/>
              </a:rPr>
            </a:br>
            <a:endParaRPr lang="en-US" sz="2220" b="0" i="0" u="none" strike="noStrike" cap="none" dirty="0">
              <a:solidFill>
                <a:schemeClr val="dk2"/>
              </a:solidFill>
              <a:latin typeface="Calibri"/>
              <a:ea typeface="Calibri"/>
              <a:cs typeface="Calibri"/>
              <a:sym typeface="Calibri"/>
            </a:endParaRPr>
          </a:p>
        </p:txBody>
      </p:sp>
      <p:pic>
        <p:nvPicPr>
          <p:cNvPr id="103" name="Shape 103"/>
          <p:cNvPicPr preferRelativeResize="0"/>
          <p:nvPr/>
        </p:nvPicPr>
        <p:blipFill rotWithShape="1">
          <a:blip r:embed="rId3">
            <a:alphaModFix/>
          </a:blip>
          <a:srcRect/>
          <a:stretch/>
        </p:blipFill>
        <p:spPr>
          <a:xfrm>
            <a:off x="323363" y="283090"/>
            <a:ext cx="2973324" cy="1893836"/>
          </a:xfrm>
          <a:prstGeom prst="rect">
            <a:avLst/>
          </a:prstGeom>
          <a:noFill/>
          <a:ln>
            <a:noFill/>
          </a:ln>
        </p:spPr>
      </p:pic>
      <p:sp>
        <p:nvSpPr>
          <p:cNvPr id="105" name="Shape 105"/>
          <p:cNvSpPr txBox="1"/>
          <p:nvPr/>
        </p:nvSpPr>
        <p:spPr>
          <a:xfrm>
            <a:off x="1309157" y="5444519"/>
            <a:ext cx="10903387" cy="67710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900" b="1" i="0" u="none" strike="noStrike" cap="none" dirty="0">
                <a:solidFill>
                  <a:schemeClr val="dk1"/>
                </a:solidFill>
                <a:latin typeface="Calibri"/>
                <a:ea typeface="Calibri"/>
                <a:cs typeface="Calibri"/>
                <a:sym typeface="Calibri"/>
              </a:rPr>
              <a:t>Roberta </a:t>
            </a:r>
            <a:r>
              <a:rPr lang="en-US" sz="1900" b="1" i="0" u="none" strike="noStrike" cap="none" dirty="0" err="1">
                <a:solidFill>
                  <a:schemeClr val="dk1"/>
                </a:solidFill>
                <a:latin typeface="Calibri"/>
                <a:ea typeface="Calibri"/>
                <a:cs typeface="Calibri"/>
                <a:sym typeface="Calibri"/>
              </a:rPr>
              <a:t>Malavenda</a:t>
            </a:r>
            <a:r>
              <a:rPr lang="en-US" sz="1900" b="1" i="0" u="none" strike="noStrike" cap="none" dirty="0">
                <a:solidFill>
                  <a:schemeClr val="dk1"/>
                </a:solidFill>
                <a:latin typeface="Calibri"/>
                <a:ea typeface="Calibri"/>
                <a:cs typeface="Calibri"/>
                <a:sym typeface="Calibri"/>
              </a:rPr>
              <a:t>, Executive Director, CDF: A</a:t>
            </a:r>
            <a:r>
              <a:rPr lang="en-US" sz="1900" b="1" dirty="0">
                <a:solidFill>
                  <a:schemeClr val="dk1"/>
                </a:solidFill>
                <a:latin typeface="Calibri"/>
                <a:ea typeface="Calibri"/>
                <a:cs typeface="Calibri"/>
                <a:sym typeface="Calibri"/>
              </a:rPr>
              <a:t> Collective Action Initiative</a:t>
            </a:r>
          </a:p>
          <a:p>
            <a:pPr marL="0" marR="0" lvl="0" indent="0" algn="l" rtl="0">
              <a:spcBef>
                <a:spcPts val="0"/>
              </a:spcBef>
              <a:buSzPct val="25000"/>
              <a:buNone/>
            </a:pPr>
            <a:r>
              <a:rPr lang="en-US" sz="1900" b="1" dirty="0" smtClean="0">
                <a:solidFill>
                  <a:schemeClr val="dk1"/>
                </a:solidFill>
                <a:latin typeface="Calibri"/>
                <a:ea typeface="Calibri"/>
                <a:cs typeface="Calibri"/>
                <a:sym typeface="Calibri"/>
              </a:rPr>
              <a:t>Linda Grant, Ph.D., Georgia Piedmont Technical College</a:t>
            </a:r>
          </a:p>
          <a:p>
            <a:pPr marL="0" marR="0" lvl="0" indent="0" algn="l" rtl="0">
              <a:spcBef>
                <a:spcPts val="0"/>
              </a:spcBef>
              <a:buSzPct val="25000"/>
              <a:buNone/>
            </a:pPr>
            <a:r>
              <a:rPr lang="en-US" sz="1900" b="1" dirty="0" smtClean="0">
                <a:solidFill>
                  <a:schemeClr val="dk1"/>
                </a:solidFill>
                <a:latin typeface="Calibri"/>
                <a:ea typeface="Calibri"/>
                <a:cs typeface="Calibri"/>
                <a:sym typeface="Calibri"/>
              </a:rPr>
              <a:t>Zainab Ali, Consultant, CDF:  A Collective Action Initiative</a:t>
            </a:r>
            <a:endParaRPr lang="en-US" sz="1900" b="1" dirty="0">
              <a:solidFill>
                <a:schemeClr val="dk1"/>
              </a:solidFill>
              <a:latin typeface="Calibri"/>
              <a:ea typeface="Calibri"/>
              <a:cs typeface="Calibri"/>
              <a:sym typeface="Calibri"/>
            </a:endParaRP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Three Interrelated Components</a:t>
            </a:r>
          </a:p>
        </p:txBody>
      </p:sp>
      <p:sp>
        <p:nvSpPr>
          <p:cNvPr id="172" name="Shape 172"/>
          <p:cNvSpPr txBox="1">
            <a:spLocks noGrp="1"/>
          </p:cNvSpPr>
          <p:nvPr>
            <p:ph type="body" idx="1"/>
          </p:nvPr>
        </p:nvSpPr>
        <p:spPr>
          <a:xfrm>
            <a:off x="1097279" y="1845733"/>
            <a:ext cx="10058399" cy="4023360"/>
          </a:xfrm>
          <a:prstGeom prst="rect">
            <a:avLst/>
          </a:prstGeom>
          <a:noFill/>
          <a:ln>
            <a:noFill/>
          </a:ln>
        </p:spPr>
        <p:txBody>
          <a:bodyPr lIns="0" tIns="45700" rIns="0" bIns="45700" anchor="t" anchorCtr="0">
            <a:noAutofit/>
          </a:bodyPr>
          <a:lstStyle/>
          <a:p>
            <a:pPr marL="91440" marR="0" lvl="0" indent="-91440" algn="l" rtl="0">
              <a:lnSpc>
                <a:spcPct val="90000"/>
              </a:lnSpc>
              <a:spcBef>
                <a:spcPts val="0"/>
              </a:spcBef>
              <a:spcAft>
                <a:spcPts val="0"/>
              </a:spcAft>
              <a:buClr>
                <a:schemeClr val="accent1"/>
              </a:buClr>
              <a:buSzPct val="100000"/>
              <a:buFont typeface="Calibri"/>
              <a:buChar char=" "/>
            </a:pPr>
            <a:r>
              <a:rPr lang="en-US" sz="2000" b="1" i="0" u="none" strike="noStrike" cap="none" dirty="0">
                <a:solidFill>
                  <a:srgbClr val="3F3F3F"/>
                </a:solidFill>
                <a:latin typeface="Calibri"/>
                <a:ea typeface="Calibri"/>
                <a:cs typeface="Calibri"/>
                <a:sym typeface="Calibri"/>
              </a:rPr>
              <a:t>Early Learning Community Trust</a:t>
            </a:r>
          </a:p>
          <a:p>
            <a:pPr marL="190500" marR="0" lvl="1" indent="0" algn="l" rtl="0">
              <a:lnSpc>
                <a:spcPct val="90000"/>
              </a:lnSpc>
              <a:spcBef>
                <a:spcPts val="400"/>
              </a:spcBef>
              <a:spcAft>
                <a:spcPts val="0"/>
              </a:spcAft>
              <a:buClr>
                <a:schemeClr val="accent1"/>
              </a:buClr>
              <a:buSzPct val="100000"/>
              <a:buNone/>
            </a:pPr>
            <a:r>
              <a:rPr lang="en-US" sz="1800" b="0" i="0" u="none" strike="noStrike" cap="none" dirty="0">
                <a:solidFill>
                  <a:srgbClr val="3F3F3F"/>
                </a:solidFill>
                <a:latin typeface="Calibri"/>
                <a:ea typeface="Calibri"/>
                <a:cs typeface="Calibri"/>
                <a:sym typeface="Calibri"/>
              </a:rPr>
              <a:t>a participatory decision-making process where families designate funds from the trust to an early learning project of their choice based on a set of criteria, such as equity, family engagement, feasibility, and impact.</a:t>
            </a:r>
          </a:p>
          <a:p>
            <a:pPr marL="91440" marR="0" lvl="0" indent="-91440" algn="l" rtl="0">
              <a:lnSpc>
                <a:spcPct val="90000"/>
              </a:lnSpc>
              <a:spcBef>
                <a:spcPts val="1600"/>
              </a:spcBef>
              <a:spcAft>
                <a:spcPts val="0"/>
              </a:spcAft>
              <a:buClr>
                <a:schemeClr val="accent1"/>
              </a:buClr>
              <a:buSzPct val="100000"/>
              <a:buFont typeface="Calibri"/>
              <a:buChar char=" "/>
            </a:pPr>
            <a:r>
              <a:rPr lang="en-US" sz="2000" b="1" i="0" u="none" strike="noStrike" cap="none" dirty="0">
                <a:solidFill>
                  <a:srgbClr val="3F3F3F"/>
                </a:solidFill>
                <a:latin typeface="Calibri"/>
                <a:ea typeface="Calibri"/>
                <a:cs typeface="Calibri"/>
                <a:sym typeface="Calibri"/>
              </a:rPr>
              <a:t>Family Leadership Workshop, </a:t>
            </a:r>
            <a:r>
              <a:rPr lang="en-US" sz="2000" b="1" i="0" u="none" strike="noStrike" cap="none" dirty="0" smtClean="0">
                <a:solidFill>
                  <a:srgbClr val="3F3F3F"/>
                </a:solidFill>
                <a:latin typeface="Calibri"/>
                <a:ea typeface="Calibri"/>
                <a:cs typeface="Calibri"/>
                <a:sym typeface="Calibri"/>
              </a:rPr>
              <a:t>“I </a:t>
            </a:r>
            <a:r>
              <a:rPr lang="en-US" sz="2000" b="1" i="0" u="none" strike="noStrike" cap="none" dirty="0">
                <a:solidFill>
                  <a:srgbClr val="3F3F3F"/>
                </a:solidFill>
                <a:latin typeface="Calibri"/>
                <a:ea typeface="Calibri"/>
                <a:cs typeface="Calibri"/>
                <a:sym typeface="Calibri"/>
              </a:rPr>
              <a:t>am a </a:t>
            </a:r>
            <a:r>
              <a:rPr lang="en-US" sz="2000" b="1" i="0" u="none" strike="noStrike" cap="none" dirty="0" smtClean="0">
                <a:solidFill>
                  <a:srgbClr val="3F3F3F"/>
                </a:solidFill>
                <a:latin typeface="Calibri"/>
                <a:ea typeface="Calibri"/>
                <a:cs typeface="Calibri"/>
                <a:sym typeface="Calibri"/>
              </a:rPr>
              <a:t>Leader”</a:t>
            </a:r>
            <a:endParaRPr lang="en-US" sz="2000" b="1" i="0" u="none" strike="noStrike" cap="none" dirty="0">
              <a:solidFill>
                <a:srgbClr val="3F3F3F"/>
              </a:solidFill>
              <a:latin typeface="Calibri"/>
              <a:ea typeface="Calibri"/>
              <a:cs typeface="Calibri"/>
              <a:sym typeface="Calibri"/>
            </a:endParaRPr>
          </a:p>
          <a:p>
            <a:pPr marL="190500" marR="0" lvl="1" indent="0" algn="l" rtl="0">
              <a:lnSpc>
                <a:spcPct val="90000"/>
              </a:lnSpc>
              <a:spcBef>
                <a:spcPts val="400"/>
              </a:spcBef>
              <a:spcAft>
                <a:spcPts val="0"/>
              </a:spcAft>
              <a:buClr>
                <a:schemeClr val="accent1"/>
              </a:buClr>
              <a:buSzPct val="100000"/>
              <a:buNone/>
            </a:pPr>
            <a:r>
              <a:rPr lang="en-US" sz="1800" b="0" i="0" u="none" strike="noStrike" cap="none" dirty="0">
                <a:solidFill>
                  <a:srgbClr val="3F3F3F"/>
                </a:solidFill>
                <a:latin typeface="Calibri"/>
                <a:ea typeface="Calibri"/>
                <a:cs typeface="Calibri"/>
                <a:sym typeface="Calibri"/>
              </a:rPr>
              <a:t>provides opportunities for families from diverse cultures to network and develop skills to assist them in their role as their child’s teacher and advocate and as community leaders.</a:t>
            </a:r>
          </a:p>
          <a:p>
            <a:pPr marL="91440" marR="0" lvl="0" indent="-91440" algn="l" rtl="0">
              <a:lnSpc>
                <a:spcPct val="90000"/>
              </a:lnSpc>
              <a:spcBef>
                <a:spcPts val="1600"/>
              </a:spcBef>
              <a:spcAft>
                <a:spcPts val="0"/>
              </a:spcAft>
              <a:buClr>
                <a:schemeClr val="accent1"/>
              </a:buClr>
              <a:buSzPct val="100000"/>
              <a:buFont typeface="Calibri"/>
              <a:buChar char=" "/>
            </a:pPr>
            <a:r>
              <a:rPr lang="en-US" sz="2000" b="1" i="0" u="none" strike="noStrike" cap="none" dirty="0">
                <a:solidFill>
                  <a:srgbClr val="3F3F3F"/>
                </a:solidFill>
                <a:latin typeface="Calibri"/>
                <a:ea typeface="Calibri"/>
                <a:cs typeface="Calibri"/>
                <a:sym typeface="Calibri"/>
              </a:rPr>
              <a:t>Countdown to Kindergarten</a:t>
            </a:r>
          </a:p>
          <a:p>
            <a:pPr marL="190500" marR="0" lvl="1" indent="0" algn="l" rtl="0">
              <a:lnSpc>
                <a:spcPct val="90000"/>
              </a:lnSpc>
              <a:spcBef>
                <a:spcPts val="400"/>
              </a:spcBef>
              <a:spcAft>
                <a:spcPts val="0"/>
              </a:spcAft>
              <a:buClr>
                <a:schemeClr val="accent1"/>
              </a:buClr>
              <a:buSzPct val="100000"/>
              <a:buNone/>
            </a:pPr>
            <a:r>
              <a:rPr lang="en-US" sz="1800" b="0" i="0" u="none" strike="noStrike" cap="none" dirty="0">
                <a:solidFill>
                  <a:srgbClr val="3F3F3F"/>
                </a:solidFill>
                <a:latin typeface="Calibri"/>
                <a:ea typeface="Calibri"/>
                <a:cs typeface="Calibri"/>
                <a:sym typeface="Calibri"/>
              </a:rPr>
              <a:t>a campaign to engage Clarkston families, early learning community, local businesses, policy makers and others in a public awareness and community building campaign.</a:t>
            </a:r>
          </a:p>
          <a:p>
            <a:pPr marL="91440" marR="0" lvl="0" indent="-91440" algn="l" rtl="0">
              <a:lnSpc>
                <a:spcPct val="90000"/>
              </a:lnSpc>
              <a:spcBef>
                <a:spcPts val="1600"/>
              </a:spcBef>
              <a:spcAft>
                <a:spcPts val="0"/>
              </a:spcAft>
              <a:buClr>
                <a:schemeClr val="accent1"/>
              </a:buClr>
              <a:buSzPct val="100000"/>
              <a:buFont typeface="Calibri"/>
              <a:buNone/>
            </a:pPr>
            <a:endParaRPr sz="2000" b="0" i="0" u="none" strike="noStrike" cap="none" dirty="0">
              <a:solidFill>
                <a:srgbClr val="3F3F3F"/>
              </a:solidFill>
              <a:latin typeface="Calibri"/>
              <a:ea typeface="Calibri"/>
              <a:cs typeface="Calibri"/>
              <a:sym typeface="Calibri"/>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530" r="13459"/>
          <a:stretch/>
        </p:blipFill>
        <p:spPr bwMode="auto">
          <a:xfrm>
            <a:off x="9575321" y="316362"/>
            <a:ext cx="1846053" cy="1730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W. K. Kellogg Foundation definition of Transformative Family Engagement</a:t>
            </a:r>
          </a:p>
        </p:txBody>
      </p:sp>
      <p:sp>
        <p:nvSpPr>
          <p:cNvPr id="178" name="Shape 178"/>
          <p:cNvSpPr txBox="1">
            <a:spLocks noGrp="1"/>
          </p:cNvSpPr>
          <p:nvPr>
            <p:ph type="body" idx="1"/>
          </p:nvPr>
        </p:nvSpPr>
        <p:spPr>
          <a:xfrm>
            <a:off x="1097279" y="1845733"/>
            <a:ext cx="6701736" cy="4017593"/>
          </a:xfrm>
          <a:prstGeom prst="rect">
            <a:avLst/>
          </a:prstGeom>
          <a:noFill/>
          <a:ln>
            <a:noFill/>
          </a:ln>
        </p:spPr>
        <p:txBody>
          <a:bodyPr lIns="0" tIns="45700" rIns="0" bIns="45700" anchor="t" anchorCtr="0">
            <a:noAutofit/>
          </a:bodyPr>
          <a:lstStyle/>
          <a:p>
            <a:pPr marL="91440" marR="0" lvl="0" indent="-91440" algn="l" rtl="0">
              <a:lnSpc>
                <a:spcPct val="90000"/>
              </a:lnSpc>
              <a:spcBef>
                <a:spcPts val="0"/>
              </a:spcBef>
              <a:spcAft>
                <a:spcPts val="0"/>
              </a:spcAft>
              <a:buClr>
                <a:schemeClr val="accent1"/>
              </a:buClr>
              <a:buSzPct val="100000"/>
              <a:buFont typeface="Calibri"/>
              <a:buChar char=" "/>
            </a:pPr>
            <a:r>
              <a:rPr lang="en-US" sz="2800" b="0" i="0" u="none" strike="noStrike" cap="none" dirty="0">
                <a:solidFill>
                  <a:srgbClr val="3F3F3F"/>
                </a:solidFill>
                <a:latin typeface="Calibri"/>
                <a:ea typeface="Calibri"/>
                <a:cs typeface="Calibri"/>
                <a:sym typeface="Calibri"/>
              </a:rPr>
              <a:t>Shared responsibility of families, schools, and communities aimed at helping students learn and achieve.  It is a continuous process from birth to third grade and beyond, and occurs across many settings where children learn  - creating environments in which empowered parents and families are leaders.</a:t>
            </a:r>
          </a:p>
        </p:txBody>
      </p:sp>
      <p:pic>
        <p:nvPicPr>
          <p:cNvPr id="5" name="Shape 127"/>
          <p:cNvPicPr preferRelativeResize="0"/>
          <p:nvPr/>
        </p:nvPicPr>
        <p:blipFill rotWithShape="1">
          <a:blip r:embed="rId3">
            <a:alphaModFix/>
          </a:blip>
          <a:srcRect/>
          <a:stretch/>
        </p:blipFill>
        <p:spPr>
          <a:xfrm>
            <a:off x="9802698" y="1787909"/>
            <a:ext cx="2272825" cy="1524705"/>
          </a:xfrm>
          <a:prstGeom prst="rect">
            <a:avLst/>
          </a:prstGeom>
          <a:noFill/>
          <a:ln>
            <a:noFill/>
          </a:ln>
        </p:spPr>
      </p:pic>
      <p:pic>
        <p:nvPicPr>
          <p:cNvPr id="6" name="Shape 128"/>
          <p:cNvPicPr preferRelativeResize="0"/>
          <p:nvPr/>
        </p:nvPicPr>
        <p:blipFill rotWithShape="1">
          <a:blip r:embed="rId4">
            <a:alphaModFix/>
          </a:blip>
          <a:srcRect/>
          <a:stretch/>
        </p:blipFill>
        <p:spPr>
          <a:xfrm>
            <a:off x="7799015" y="4439412"/>
            <a:ext cx="2003683" cy="1778074"/>
          </a:xfrm>
          <a:prstGeom prst="rect">
            <a:avLst/>
          </a:prstGeom>
          <a:noFill/>
          <a:ln>
            <a:noFill/>
          </a:ln>
        </p:spPr>
      </p:pic>
      <p:pic>
        <p:nvPicPr>
          <p:cNvPr id="7" name="Shape 160"/>
          <p:cNvPicPr preferRelativeResize="0"/>
          <p:nvPr/>
        </p:nvPicPr>
        <p:blipFill rotWithShape="1">
          <a:blip r:embed="rId5">
            <a:alphaModFix/>
          </a:blip>
          <a:srcRect/>
          <a:stretch/>
        </p:blipFill>
        <p:spPr>
          <a:xfrm>
            <a:off x="8615526" y="3312614"/>
            <a:ext cx="2678022" cy="1106957"/>
          </a:xfrm>
          <a:prstGeom prst="rect">
            <a:avLst/>
          </a:prstGeom>
          <a:noFill/>
          <a:ln>
            <a:noFill/>
          </a:ln>
        </p:spPr>
      </p:pic>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i="0" u="none" strike="noStrike" cap="none" dirty="0">
                <a:solidFill>
                  <a:schemeClr val="tx1"/>
                </a:solidFill>
                <a:latin typeface="Calibri"/>
                <a:ea typeface="Calibri"/>
                <a:cs typeface="Calibri"/>
                <a:sym typeface="Calibri"/>
              </a:rPr>
              <a:t>EARLY LEARNING COMMUNITY </a:t>
            </a:r>
            <a:r>
              <a:rPr lang="en-US" sz="4800" i="0" u="none" strike="noStrike" cap="none" dirty="0" smtClean="0">
                <a:solidFill>
                  <a:schemeClr val="tx1"/>
                </a:solidFill>
                <a:latin typeface="Calibri"/>
                <a:ea typeface="Calibri"/>
                <a:cs typeface="Calibri"/>
                <a:sym typeface="Calibri"/>
              </a:rPr>
              <a:t>TRUST </a:t>
            </a:r>
            <a:r>
              <a:rPr lang="en-US" sz="4800" i="0" u="none" strike="noStrike" cap="none" dirty="0">
                <a:solidFill>
                  <a:schemeClr val="tx1"/>
                </a:solidFill>
                <a:latin typeface="Calibri"/>
                <a:ea typeface="Calibri"/>
                <a:cs typeface="Calibri"/>
                <a:sym typeface="Calibri"/>
              </a:rPr>
              <a:t>(ELCT)</a:t>
            </a:r>
          </a:p>
        </p:txBody>
      </p:sp>
      <p:sp>
        <p:nvSpPr>
          <p:cNvPr id="185" name="Shape 185"/>
          <p:cNvSpPr txBox="1">
            <a:spLocks noGrp="1"/>
          </p:cNvSpPr>
          <p:nvPr>
            <p:ph type="body" idx="1"/>
          </p:nvPr>
        </p:nvSpPr>
        <p:spPr>
          <a:xfrm>
            <a:off x="1097279" y="1845733"/>
            <a:ext cx="10058399" cy="4023360"/>
          </a:xfrm>
          <a:prstGeom prst="rect">
            <a:avLst/>
          </a:prstGeom>
          <a:noFill/>
          <a:ln>
            <a:noFill/>
          </a:ln>
        </p:spPr>
        <p:txBody>
          <a:bodyPr lIns="0" tIns="45700" rIns="0" bIns="45700" anchor="t" anchorCtr="0">
            <a:noAutofit/>
          </a:bodyPr>
          <a:lstStyle/>
          <a:p>
            <a:pPr marL="91440" marR="0" lvl="0" indent="-91440" algn="l" rtl="0">
              <a:lnSpc>
                <a:spcPct val="80000"/>
              </a:lnSpc>
              <a:spcBef>
                <a:spcPts val="0"/>
              </a:spcBef>
              <a:spcAft>
                <a:spcPts val="0"/>
              </a:spcAft>
              <a:buClr>
                <a:schemeClr val="accent1"/>
              </a:buClr>
              <a:buSzPct val="98666"/>
              <a:buFont typeface="Calibri"/>
              <a:buChar char=" "/>
            </a:pPr>
            <a:r>
              <a:rPr lang="en-US" sz="2960" b="0" i="0" u="none" strike="noStrike" cap="none" dirty="0">
                <a:solidFill>
                  <a:srgbClr val="3F3F3F"/>
                </a:solidFill>
                <a:latin typeface="Calibri"/>
                <a:ea typeface="Calibri"/>
                <a:cs typeface="Calibri"/>
                <a:sym typeface="Calibri"/>
              </a:rPr>
              <a:t>Process that merges two key components:</a:t>
            </a:r>
          </a:p>
          <a:p>
            <a:pPr marL="514350" marR="0" lvl="0" indent="-514350" algn="l" rtl="0">
              <a:lnSpc>
                <a:spcPct val="80000"/>
              </a:lnSpc>
              <a:spcBef>
                <a:spcPts val="1400"/>
              </a:spcBef>
              <a:spcAft>
                <a:spcPts val="0"/>
              </a:spcAft>
              <a:buClr>
                <a:schemeClr val="accent1"/>
              </a:buClr>
              <a:buSzPct val="98666"/>
              <a:buFont typeface="Calibri"/>
              <a:buAutoNum type="arabicPeriod"/>
            </a:pPr>
            <a:r>
              <a:rPr lang="en-US" sz="2960" b="0" i="0" u="none" strike="noStrike" cap="none" dirty="0">
                <a:solidFill>
                  <a:srgbClr val="3F3F3F"/>
                </a:solidFill>
                <a:latin typeface="Calibri"/>
                <a:ea typeface="Calibri"/>
                <a:cs typeface="Calibri"/>
                <a:sym typeface="Calibri"/>
              </a:rPr>
              <a:t>Community-based participatory decision </a:t>
            </a:r>
            <a:r>
              <a:rPr lang="en-US" sz="2960" b="0" i="0" u="none" strike="noStrike" cap="none" dirty="0" smtClean="0">
                <a:solidFill>
                  <a:srgbClr val="3F3F3F"/>
                </a:solidFill>
                <a:latin typeface="Calibri"/>
                <a:ea typeface="Calibri"/>
                <a:cs typeface="Calibri"/>
                <a:sym typeface="Calibri"/>
              </a:rPr>
              <a:t>making  to select an early learning theme</a:t>
            </a:r>
            <a:endParaRPr lang="en-US" sz="2960" b="0" i="0" u="none" strike="noStrike" cap="none" dirty="0">
              <a:solidFill>
                <a:srgbClr val="3F3F3F"/>
              </a:solidFill>
              <a:latin typeface="Calibri"/>
              <a:ea typeface="Calibri"/>
              <a:cs typeface="Calibri"/>
              <a:sym typeface="Calibri"/>
            </a:endParaRPr>
          </a:p>
          <a:p>
            <a:pPr marL="514350" marR="0" lvl="0" indent="-514350" algn="l" rtl="0">
              <a:lnSpc>
                <a:spcPct val="80000"/>
              </a:lnSpc>
              <a:spcBef>
                <a:spcPts val="1400"/>
              </a:spcBef>
              <a:spcAft>
                <a:spcPts val="0"/>
              </a:spcAft>
              <a:buClr>
                <a:schemeClr val="accent1"/>
              </a:buClr>
              <a:buSzPct val="98666"/>
              <a:buFont typeface="Calibri"/>
              <a:buAutoNum type="arabicPeriod"/>
            </a:pPr>
            <a:r>
              <a:rPr lang="en-US" sz="2960" b="0" i="0" u="none" strike="noStrike" cap="none" dirty="0">
                <a:solidFill>
                  <a:srgbClr val="3F3F3F"/>
                </a:solidFill>
                <a:latin typeface="Calibri"/>
                <a:ea typeface="Calibri"/>
                <a:cs typeface="Calibri"/>
                <a:sym typeface="Calibri"/>
              </a:rPr>
              <a:t>Family Engagement </a:t>
            </a:r>
          </a:p>
          <a:p>
            <a:pPr marL="0" marR="0" lvl="0" indent="0" algn="l" rtl="0">
              <a:lnSpc>
                <a:spcPct val="80000"/>
              </a:lnSpc>
              <a:spcBef>
                <a:spcPts val="1400"/>
              </a:spcBef>
              <a:spcAft>
                <a:spcPts val="0"/>
              </a:spcAft>
              <a:buClr>
                <a:schemeClr val="accent1"/>
              </a:buClr>
              <a:buSzPct val="25000"/>
              <a:buFont typeface="Calibri"/>
              <a:buNone/>
            </a:pPr>
            <a:endParaRPr lang="en-US" sz="2960" b="0" i="0" u="none" strike="noStrike" cap="none" dirty="0">
              <a:solidFill>
                <a:srgbClr val="3F3F3F"/>
              </a:solidFill>
              <a:latin typeface="Calibri"/>
              <a:ea typeface="Calibri"/>
              <a:cs typeface="Calibri"/>
              <a:sym typeface="Calibri"/>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4861" y="3037493"/>
            <a:ext cx="5739441" cy="3018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body" idx="4294967295"/>
          </p:nvPr>
        </p:nvSpPr>
        <p:spPr>
          <a:xfrm>
            <a:off x="648527" y="2880548"/>
            <a:ext cx="11011475" cy="3278713"/>
          </a:xfrm>
          <a:prstGeom prst="rect">
            <a:avLst/>
          </a:prstGeom>
          <a:noFill/>
          <a:ln>
            <a:noFill/>
          </a:ln>
        </p:spPr>
        <p:txBody>
          <a:bodyPr lIns="0" tIns="45700" rIns="0" bIns="45700" anchor="t" anchorCtr="0">
            <a:noAutofit/>
          </a:bodyPr>
          <a:lstStyle/>
          <a:p>
            <a:pPr marL="457200" marR="0" lvl="0" indent="-457200" algn="l" rtl="0">
              <a:lnSpc>
                <a:spcPct val="90000"/>
              </a:lnSpc>
              <a:spcBef>
                <a:spcPts val="0"/>
              </a:spcBef>
              <a:spcAft>
                <a:spcPts val="0"/>
              </a:spcAft>
              <a:buClr>
                <a:schemeClr val="accent1"/>
              </a:buClr>
              <a:buSzPct val="100000"/>
              <a:buFont typeface="Calibri"/>
              <a:buAutoNum type="arabicPeriod"/>
            </a:pPr>
            <a:r>
              <a:rPr lang="en-US" sz="2800" b="0" i="0" u="none" strike="noStrike" cap="none" dirty="0">
                <a:solidFill>
                  <a:srgbClr val="3F3F3F"/>
                </a:solidFill>
                <a:latin typeface="Calibri"/>
                <a:ea typeface="Calibri"/>
                <a:cs typeface="Calibri"/>
                <a:sym typeface="Calibri"/>
              </a:rPr>
              <a:t>Phase 1 (2014/15): over </a:t>
            </a:r>
            <a:r>
              <a:rPr lang="en-US" sz="2800" dirty="0" smtClean="0"/>
              <a:t>100</a:t>
            </a:r>
            <a:r>
              <a:rPr lang="en-US" sz="2800" b="0" i="0" u="none" strike="noStrike" cap="none" dirty="0" smtClean="0">
                <a:solidFill>
                  <a:srgbClr val="3F3F3F"/>
                </a:solidFill>
                <a:latin typeface="Calibri"/>
                <a:ea typeface="Calibri"/>
                <a:cs typeface="Calibri"/>
                <a:sym typeface="Calibri"/>
              </a:rPr>
              <a:t> </a:t>
            </a:r>
            <a:r>
              <a:rPr lang="en-US" sz="2800" b="0" i="0" u="none" strike="noStrike" cap="none" dirty="0">
                <a:solidFill>
                  <a:srgbClr val="3F3F3F"/>
                </a:solidFill>
                <a:latin typeface="Calibri"/>
                <a:ea typeface="Calibri"/>
                <a:cs typeface="Calibri"/>
                <a:sym typeface="Calibri"/>
              </a:rPr>
              <a:t>residents, 4 dialogues, over 7 months, held in large gym and 6 additional meetings with trustees</a:t>
            </a:r>
          </a:p>
          <a:p>
            <a:pPr marL="457200" marR="0" lvl="0" indent="-457200" algn="l" rtl="0">
              <a:lnSpc>
                <a:spcPct val="90000"/>
              </a:lnSpc>
              <a:spcBef>
                <a:spcPts val="1400"/>
              </a:spcBef>
              <a:spcAft>
                <a:spcPts val="0"/>
              </a:spcAft>
              <a:buClr>
                <a:schemeClr val="accent1"/>
              </a:buClr>
              <a:buSzPct val="100000"/>
              <a:buFont typeface="Calibri"/>
              <a:buAutoNum type="arabicPeriod"/>
            </a:pPr>
            <a:r>
              <a:rPr lang="en-US" sz="2800" b="0" i="0" u="none" strike="noStrike" cap="none" dirty="0">
                <a:solidFill>
                  <a:srgbClr val="3F3F3F"/>
                </a:solidFill>
                <a:latin typeface="Calibri"/>
                <a:ea typeface="Calibri"/>
                <a:cs typeface="Calibri"/>
                <a:sym typeface="Calibri"/>
              </a:rPr>
              <a:t>Phase 2 (</a:t>
            </a:r>
            <a:r>
              <a:rPr lang="en-US" sz="2800" b="0" i="0" u="none" strike="noStrike" cap="none" dirty="0" smtClean="0">
                <a:solidFill>
                  <a:srgbClr val="3F3F3F"/>
                </a:solidFill>
                <a:latin typeface="Calibri"/>
                <a:ea typeface="Calibri"/>
                <a:cs typeface="Calibri"/>
                <a:sym typeface="Calibri"/>
              </a:rPr>
              <a:t>2015</a:t>
            </a:r>
            <a:r>
              <a:rPr lang="en-US" sz="2800" b="0" i="0" u="none" strike="noStrike" cap="none" dirty="0">
                <a:solidFill>
                  <a:srgbClr val="3F3F3F"/>
                </a:solidFill>
                <a:latin typeface="Calibri"/>
                <a:ea typeface="Calibri"/>
                <a:cs typeface="Calibri"/>
                <a:sym typeface="Calibri"/>
              </a:rPr>
              <a:t>): 3 dialogues with approximately 40 people at each, representing 4 languages  (Nepali, English, Somali, Burmese), over 3 months, held at Georgia Piedmont Technical College </a:t>
            </a:r>
          </a:p>
          <a:p>
            <a:pPr marL="457200" marR="0" lvl="0" indent="-457200" algn="l" rtl="0">
              <a:lnSpc>
                <a:spcPct val="90000"/>
              </a:lnSpc>
              <a:spcBef>
                <a:spcPts val="1400"/>
              </a:spcBef>
              <a:spcAft>
                <a:spcPts val="0"/>
              </a:spcAft>
              <a:buClr>
                <a:schemeClr val="accent1"/>
              </a:buClr>
              <a:buSzPct val="100000"/>
              <a:buFont typeface="Calibri"/>
              <a:buAutoNum type="arabicPeriod"/>
            </a:pPr>
            <a:r>
              <a:rPr lang="en-US" sz="2800" b="0" i="0" u="none" strike="noStrike" cap="none" dirty="0">
                <a:solidFill>
                  <a:srgbClr val="3F3F3F"/>
                </a:solidFill>
                <a:latin typeface="Calibri"/>
                <a:ea typeface="Calibri"/>
                <a:cs typeface="Calibri"/>
                <a:sym typeface="Calibri"/>
              </a:rPr>
              <a:t>Phase 3 (</a:t>
            </a:r>
            <a:r>
              <a:rPr lang="en-US" sz="2800" b="0" i="0" u="none" strike="noStrike" cap="none" dirty="0" smtClean="0">
                <a:solidFill>
                  <a:srgbClr val="3F3F3F"/>
                </a:solidFill>
                <a:latin typeface="Calibri"/>
                <a:ea typeface="Calibri"/>
                <a:cs typeface="Calibri"/>
                <a:sym typeface="Calibri"/>
              </a:rPr>
              <a:t>2016-2017</a:t>
            </a:r>
            <a:r>
              <a:rPr lang="en-US" sz="2800" b="0" i="0" u="none" strike="noStrike" cap="none" dirty="0">
                <a:solidFill>
                  <a:srgbClr val="3F3F3F"/>
                </a:solidFill>
                <a:latin typeface="Calibri"/>
                <a:ea typeface="Calibri"/>
                <a:cs typeface="Calibri"/>
                <a:sym typeface="Calibri"/>
              </a:rPr>
              <a:t>): diverse families whose children attend Indian Creek Elementary School and have children birth to age 8</a:t>
            </a:r>
          </a:p>
        </p:txBody>
      </p:sp>
      <p:pic>
        <p:nvPicPr>
          <p:cNvPr id="191" name="Shape 191"/>
          <p:cNvPicPr preferRelativeResize="0"/>
          <p:nvPr/>
        </p:nvPicPr>
        <p:blipFill rotWithShape="1">
          <a:blip r:embed="rId3">
            <a:alphaModFix/>
          </a:blip>
          <a:srcRect/>
          <a:stretch/>
        </p:blipFill>
        <p:spPr>
          <a:xfrm>
            <a:off x="633706" y="94570"/>
            <a:ext cx="10783099" cy="2604532"/>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Text Placeholder 4"/>
          <p:cNvSpPr>
            <a:spLocks noGrp="1"/>
          </p:cNvSpPr>
          <p:nvPr>
            <p:ph type="body" idx="1"/>
          </p:nvPr>
        </p:nvSpPr>
        <p:spPr/>
        <p:txBody>
          <a:bodyPr/>
          <a:lstStyle/>
          <a:p>
            <a:endParaRPr lang="en-US" dirty="0"/>
          </a:p>
        </p:txBody>
      </p:sp>
      <p:pic>
        <p:nvPicPr>
          <p:cNvPr id="6" name="Picture 5" descr="Screen Shot 2016-04-25 at 3.32.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4121"/>
          </a:xfrm>
          <a:prstGeom prst="rect">
            <a:avLst/>
          </a:prstGeom>
        </p:spPr>
      </p:pic>
    </p:spTree>
    <p:extLst>
      <p:ext uri="{BB962C8B-B14F-4D97-AF65-F5344CB8AC3E}">
        <p14:creationId xmlns:p14="http://schemas.microsoft.com/office/powerpoint/2010/main" val="1367537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1097279" y="286603"/>
            <a:ext cx="10058399" cy="699624"/>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320" b="0" i="0" u="none" strike="noStrike" cap="none">
                <a:solidFill>
                  <a:srgbClr val="3F3F3F"/>
                </a:solidFill>
                <a:latin typeface="Calibri"/>
                <a:ea typeface="Calibri"/>
                <a:cs typeface="Calibri"/>
                <a:sym typeface="Calibri"/>
              </a:rPr>
              <a:t>Facilitator/Note-taker/Interpreter Guide</a:t>
            </a:r>
          </a:p>
        </p:txBody>
      </p:sp>
      <p:pic>
        <p:nvPicPr>
          <p:cNvPr id="210" name="Shape 210"/>
          <p:cNvPicPr preferRelativeResize="0">
            <a:picLocks noGrp="1"/>
          </p:cNvPicPr>
          <p:nvPr>
            <p:ph type="body" idx="1"/>
          </p:nvPr>
        </p:nvPicPr>
        <p:blipFill rotWithShape="1">
          <a:blip r:embed="rId3">
            <a:alphaModFix/>
          </a:blip>
          <a:srcRect l="7206" r="2542"/>
          <a:stretch/>
        </p:blipFill>
        <p:spPr>
          <a:xfrm>
            <a:off x="1080880" y="994604"/>
            <a:ext cx="4512677" cy="5651412"/>
          </a:xfrm>
          <a:prstGeom prst="rect">
            <a:avLst/>
          </a:prstGeom>
          <a:noFill/>
          <a:ln>
            <a:noFill/>
          </a:ln>
        </p:spPr>
      </p:pic>
      <p:pic>
        <p:nvPicPr>
          <p:cNvPr id="211" name="Shape 211"/>
          <p:cNvPicPr preferRelativeResize="0">
            <a:picLocks noGrp="1"/>
          </p:cNvPicPr>
          <p:nvPr>
            <p:ph type="body" idx="2"/>
          </p:nvPr>
        </p:nvPicPr>
        <p:blipFill rotWithShape="1">
          <a:blip r:embed="rId4">
            <a:alphaModFix/>
          </a:blip>
          <a:srcRect l="6924" r="4672"/>
          <a:stretch/>
        </p:blipFill>
        <p:spPr>
          <a:xfrm>
            <a:off x="6836571" y="944982"/>
            <a:ext cx="4364057" cy="5864899"/>
          </a:xfrm>
          <a:prstGeom prst="rect">
            <a:avLst/>
          </a:prstGeom>
          <a:noFill/>
          <a:ln>
            <a:noFill/>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title"/>
          </p:nvPr>
        </p:nvSpPr>
        <p:spPr>
          <a:xfrm>
            <a:off x="1097279" y="286603"/>
            <a:ext cx="10058399" cy="699624"/>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320" b="0" i="0" u="none" strike="noStrike" cap="none">
                <a:solidFill>
                  <a:srgbClr val="3F3F3F"/>
                </a:solidFill>
                <a:latin typeface="Calibri"/>
                <a:ea typeface="Calibri"/>
                <a:cs typeface="Calibri"/>
                <a:sym typeface="Calibri"/>
              </a:rPr>
              <a:t>Group notes</a:t>
            </a:r>
          </a:p>
        </p:txBody>
      </p:sp>
      <p:pic>
        <p:nvPicPr>
          <p:cNvPr id="217" name="Shape 217"/>
          <p:cNvPicPr preferRelativeResize="0">
            <a:picLocks noGrp="1"/>
          </p:cNvPicPr>
          <p:nvPr>
            <p:ph type="body" idx="1"/>
          </p:nvPr>
        </p:nvPicPr>
        <p:blipFill rotWithShape="1">
          <a:blip r:embed="rId3">
            <a:alphaModFix/>
          </a:blip>
          <a:srcRect l="3683" r="2769"/>
          <a:stretch/>
        </p:blipFill>
        <p:spPr>
          <a:xfrm>
            <a:off x="1094391" y="914399"/>
            <a:ext cx="4672064" cy="5943601"/>
          </a:xfrm>
          <a:prstGeom prst="rect">
            <a:avLst/>
          </a:prstGeom>
          <a:noFill/>
          <a:ln>
            <a:noFill/>
          </a:ln>
        </p:spPr>
      </p:pic>
      <p:pic>
        <p:nvPicPr>
          <p:cNvPr id="218" name="Shape 218"/>
          <p:cNvPicPr preferRelativeResize="0">
            <a:picLocks noGrp="1"/>
          </p:cNvPicPr>
          <p:nvPr>
            <p:ph type="body" idx="2"/>
          </p:nvPr>
        </p:nvPicPr>
        <p:blipFill rotWithShape="1">
          <a:blip r:embed="rId4">
            <a:alphaModFix/>
          </a:blip>
          <a:srcRect l="1235" r="269"/>
          <a:stretch/>
        </p:blipFill>
        <p:spPr>
          <a:xfrm>
            <a:off x="6726707" y="1007533"/>
            <a:ext cx="4744142" cy="5850466"/>
          </a:xfrm>
          <a:prstGeom prst="rect">
            <a:avLst/>
          </a:prstGeom>
          <a:noFill/>
          <a:ln>
            <a:noFill/>
          </a:ln>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1097279" y="286603"/>
            <a:ext cx="10058399" cy="699624"/>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320" b="0" i="0" u="none" strike="noStrike" cap="none">
                <a:solidFill>
                  <a:srgbClr val="3F3F3F"/>
                </a:solidFill>
                <a:latin typeface="Calibri"/>
                <a:ea typeface="Calibri"/>
                <a:cs typeface="Calibri"/>
                <a:sym typeface="Calibri"/>
              </a:rPr>
              <a:t>Participant observation report</a:t>
            </a:r>
          </a:p>
        </p:txBody>
      </p:sp>
      <p:pic>
        <p:nvPicPr>
          <p:cNvPr id="224" name="Shape 224"/>
          <p:cNvPicPr preferRelativeResize="0">
            <a:picLocks noGrp="1"/>
          </p:cNvPicPr>
          <p:nvPr>
            <p:ph type="body" idx="1"/>
          </p:nvPr>
        </p:nvPicPr>
        <p:blipFill rotWithShape="1">
          <a:blip r:embed="rId3">
            <a:alphaModFix/>
          </a:blip>
          <a:srcRect l="4183" r="5409"/>
          <a:stretch/>
        </p:blipFill>
        <p:spPr>
          <a:xfrm>
            <a:off x="891726" y="1121328"/>
            <a:ext cx="4012771" cy="5610033"/>
          </a:xfrm>
          <a:prstGeom prst="rect">
            <a:avLst/>
          </a:prstGeom>
          <a:noFill/>
          <a:ln>
            <a:noFill/>
          </a:ln>
        </p:spPr>
      </p:pic>
      <p:pic>
        <p:nvPicPr>
          <p:cNvPr id="225" name="Shape 225"/>
          <p:cNvPicPr preferRelativeResize="0">
            <a:picLocks noGrp="1"/>
          </p:cNvPicPr>
          <p:nvPr>
            <p:ph type="body" idx="2"/>
          </p:nvPr>
        </p:nvPicPr>
        <p:blipFill rotWithShape="1">
          <a:blip r:embed="rId4">
            <a:alphaModFix/>
          </a:blip>
          <a:srcRect l="3972" r="4327"/>
          <a:stretch/>
        </p:blipFill>
        <p:spPr>
          <a:xfrm>
            <a:off x="6552201" y="999737"/>
            <a:ext cx="4405092" cy="5728228"/>
          </a:xfrm>
          <a:prstGeom prst="rect">
            <a:avLst/>
          </a:prstGeom>
          <a:noFill/>
          <a:ln>
            <a:noFill/>
          </a:ln>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Shape 237"/>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Trust Meetings</a:t>
            </a:r>
          </a:p>
        </p:txBody>
      </p:sp>
      <p:sp>
        <p:nvSpPr>
          <p:cNvPr id="238" name="Shape 238"/>
          <p:cNvSpPr txBox="1">
            <a:spLocks noGrp="1"/>
          </p:cNvSpPr>
          <p:nvPr>
            <p:ph type="body" idx="1"/>
          </p:nvPr>
        </p:nvSpPr>
        <p:spPr>
          <a:xfrm>
            <a:off x="1459589" y="2001009"/>
            <a:ext cx="6580230" cy="4023360"/>
          </a:xfrm>
          <a:prstGeom prst="rect">
            <a:avLst/>
          </a:prstGeom>
          <a:noFill/>
          <a:ln>
            <a:noFill/>
          </a:ln>
        </p:spPr>
        <p:txBody>
          <a:bodyPr lIns="0" tIns="45700" rIns="0" bIns="45700" anchor="t" anchorCtr="0">
            <a:noAutofit/>
          </a:bodyPr>
          <a:lstStyle/>
          <a:p>
            <a:pPr marL="0" marR="0" lvl="0" indent="0" algn="l" rtl="0">
              <a:lnSpc>
                <a:spcPct val="90000"/>
              </a:lnSpc>
              <a:spcBef>
                <a:spcPts val="0"/>
              </a:spcBef>
              <a:spcAft>
                <a:spcPts val="0"/>
              </a:spcAft>
              <a:buClr>
                <a:schemeClr val="accent1"/>
              </a:buClr>
              <a:buSzPct val="100000"/>
              <a:buNone/>
            </a:pPr>
            <a:r>
              <a:rPr lang="en-US" sz="2000" b="0" i="0" u="none" strike="noStrike" cap="none" dirty="0">
                <a:solidFill>
                  <a:srgbClr val="3F3F3F"/>
                </a:solidFill>
                <a:latin typeface="Calibri"/>
                <a:ea typeface="Calibri"/>
                <a:cs typeface="Calibri"/>
                <a:sym typeface="Calibri"/>
              </a:rPr>
              <a:t>Meeting 1 </a:t>
            </a:r>
          </a:p>
          <a:p>
            <a:pPr marL="749808" marR="0" lvl="1" indent="-457708" algn="l" rtl="0">
              <a:lnSpc>
                <a:spcPct val="90000"/>
              </a:lnSpc>
              <a:spcBef>
                <a:spcPts val="400"/>
              </a:spcBef>
              <a:spcAft>
                <a:spcPts val="0"/>
              </a:spcAft>
              <a:buClr>
                <a:schemeClr val="accent1"/>
              </a:buClr>
              <a:buSzPct val="100000"/>
              <a:buFont typeface="Calibri"/>
              <a:buChar char="◦"/>
            </a:pPr>
            <a:r>
              <a:rPr lang="en-US" sz="1800" b="0" i="0" u="none" strike="noStrike" cap="none" dirty="0">
                <a:solidFill>
                  <a:srgbClr val="3F3F3F"/>
                </a:solidFill>
                <a:latin typeface="Calibri"/>
                <a:ea typeface="Calibri"/>
                <a:cs typeface="Calibri"/>
                <a:sym typeface="Calibri"/>
              </a:rPr>
              <a:t>Six (6) small </a:t>
            </a:r>
            <a:r>
              <a:rPr lang="en-US" sz="1800" b="0" i="0" u="none" strike="noStrike" cap="none" dirty="0" smtClean="0">
                <a:solidFill>
                  <a:srgbClr val="3F3F3F"/>
                </a:solidFill>
                <a:latin typeface="Calibri"/>
                <a:ea typeface="Calibri"/>
                <a:cs typeface="Calibri"/>
                <a:sym typeface="Calibri"/>
              </a:rPr>
              <a:t>groups -  two </a:t>
            </a:r>
            <a:r>
              <a:rPr lang="en-US" sz="1800" b="0" i="0" u="none" strike="noStrike" cap="none" dirty="0">
                <a:solidFill>
                  <a:srgbClr val="3F3F3F"/>
                </a:solidFill>
                <a:latin typeface="Calibri"/>
                <a:ea typeface="Calibri"/>
                <a:cs typeface="Calibri"/>
                <a:sym typeface="Calibri"/>
              </a:rPr>
              <a:t>(</a:t>
            </a:r>
            <a:r>
              <a:rPr lang="en-US" sz="1800" b="0" i="0" u="none" strike="noStrike" cap="none" dirty="0" smtClean="0">
                <a:solidFill>
                  <a:srgbClr val="3F3F3F"/>
                </a:solidFill>
                <a:latin typeface="Calibri"/>
                <a:ea typeface="Calibri"/>
                <a:cs typeface="Calibri"/>
                <a:sym typeface="Calibri"/>
              </a:rPr>
              <a:t>2) </a:t>
            </a:r>
            <a:r>
              <a:rPr lang="en-US" sz="1800" b="0" i="0" u="none" strike="noStrike" cap="none" dirty="0">
                <a:solidFill>
                  <a:srgbClr val="3F3F3F"/>
                </a:solidFill>
                <a:latin typeface="Calibri"/>
                <a:ea typeface="Calibri"/>
                <a:cs typeface="Calibri"/>
                <a:sym typeface="Calibri"/>
              </a:rPr>
              <a:t>were conducted in Arabic, one (1) Nepali/English, and </a:t>
            </a:r>
            <a:r>
              <a:rPr lang="en-US" sz="1800" b="0" i="0" u="none" strike="noStrike" cap="none" dirty="0" smtClean="0">
                <a:solidFill>
                  <a:srgbClr val="3F3F3F"/>
                </a:solidFill>
                <a:latin typeface="Calibri"/>
                <a:ea typeface="Calibri"/>
                <a:cs typeface="Calibri"/>
                <a:sym typeface="Calibri"/>
              </a:rPr>
              <a:t>two (2) </a:t>
            </a:r>
            <a:r>
              <a:rPr lang="en-US" sz="1800" b="0" i="0" u="none" strike="noStrike" cap="none" dirty="0">
                <a:solidFill>
                  <a:srgbClr val="3F3F3F"/>
                </a:solidFill>
                <a:latin typeface="Calibri"/>
                <a:ea typeface="Calibri"/>
                <a:cs typeface="Calibri"/>
                <a:sym typeface="Calibri"/>
              </a:rPr>
              <a:t>English</a:t>
            </a:r>
          </a:p>
          <a:p>
            <a:pPr marL="749808" marR="0" lvl="1" indent="-457708" algn="l" rtl="0">
              <a:lnSpc>
                <a:spcPct val="90000"/>
              </a:lnSpc>
              <a:spcBef>
                <a:spcPts val="600"/>
              </a:spcBef>
              <a:spcAft>
                <a:spcPts val="0"/>
              </a:spcAft>
              <a:buClr>
                <a:schemeClr val="accent1"/>
              </a:buClr>
              <a:buSzPct val="100000"/>
              <a:buFont typeface="Calibri"/>
              <a:buChar char="◦"/>
            </a:pPr>
            <a:r>
              <a:rPr lang="en-US" sz="1800" b="0" i="0" u="none" strike="noStrike" cap="none" dirty="0">
                <a:solidFill>
                  <a:srgbClr val="3F3F3F"/>
                </a:solidFill>
                <a:latin typeface="Calibri"/>
                <a:ea typeface="Calibri"/>
                <a:cs typeface="Calibri"/>
                <a:sym typeface="Calibri"/>
              </a:rPr>
              <a:t>Lead </a:t>
            </a:r>
            <a:r>
              <a:rPr lang="en-US" sz="1800" b="0" i="0" u="none" strike="noStrike" cap="none" dirty="0" smtClean="0">
                <a:solidFill>
                  <a:srgbClr val="3F3F3F"/>
                </a:solidFill>
                <a:latin typeface="Calibri"/>
                <a:ea typeface="Calibri"/>
                <a:cs typeface="Calibri"/>
                <a:sym typeface="Calibri"/>
              </a:rPr>
              <a:t>Facilitator</a:t>
            </a:r>
            <a:r>
              <a:rPr lang="en-US" sz="1800" b="0" i="0" u="none" strike="noStrike" cap="none" dirty="0">
                <a:solidFill>
                  <a:srgbClr val="3F3F3F"/>
                </a:solidFill>
                <a:latin typeface="Calibri"/>
                <a:ea typeface="Calibri"/>
                <a:cs typeface="Calibri"/>
                <a:sym typeface="Calibri"/>
              </a:rPr>
              <a:t>, Note-taker, Interpreter, and Mentor/Coaches </a:t>
            </a:r>
          </a:p>
          <a:p>
            <a:pPr marL="749808" marR="0" lvl="1" indent="-457708" algn="l" rtl="0">
              <a:lnSpc>
                <a:spcPct val="90000"/>
              </a:lnSpc>
              <a:spcBef>
                <a:spcPts val="600"/>
              </a:spcBef>
              <a:spcAft>
                <a:spcPts val="0"/>
              </a:spcAft>
              <a:buClr>
                <a:schemeClr val="accent1"/>
              </a:buClr>
              <a:buSzPct val="100000"/>
              <a:buFont typeface="Calibri"/>
              <a:buChar char="◦"/>
            </a:pPr>
            <a:r>
              <a:rPr lang="en-US" sz="1800" b="0" i="0" u="none" strike="noStrike" cap="none" dirty="0">
                <a:solidFill>
                  <a:srgbClr val="3F3F3F"/>
                </a:solidFill>
                <a:latin typeface="Calibri"/>
                <a:ea typeface="Calibri"/>
                <a:cs typeface="Calibri"/>
                <a:sym typeface="Calibri"/>
              </a:rPr>
              <a:t>Initial identification and some prioritization of themes</a:t>
            </a:r>
          </a:p>
          <a:p>
            <a:pPr marL="0" marR="0" lvl="0" indent="0" algn="l" rtl="0">
              <a:lnSpc>
                <a:spcPct val="90000"/>
              </a:lnSpc>
              <a:spcBef>
                <a:spcPts val="1600"/>
              </a:spcBef>
              <a:spcAft>
                <a:spcPts val="0"/>
              </a:spcAft>
              <a:buClr>
                <a:schemeClr val="accent1"/>
              </a:buClr>
              <a:buSzPct val="100000"/>
              <a:buNone/>
            </a:pPr>
            <a:r>
              <a:rPr lang="en-US" sz="2000" b="0" i="0" u="none" strike="noStrike" cap="none" dirty="0">
                <a:solidFill>
                  <a:srgbClr val="3F3F3F"/>
                </a:solidFill>
                <a:latin typeface="Calibri"/>
                <a:ea typeface="Calibri"/>
                <a:cs typeface="Calibri"/>
                <a:sym typeface="Calibri"/>
              </a:rPr>
              <a:t>Meeting 2 – “Over 100 participants” </a:t>
            </a:r>
          </a:p>
          <a:p>
            <a:pPr marL="749808" marR="0" lvl="1" indent="-457708" algn="l" rtl="0">
              <a:lnSpc>
                <a:spcPct val="90000"/>
              </a:lnSpc>
              <a:spcBef>
                <a:spcPts val="400"/>
              </a:spcBef>
              <a:spcAft>
                <a:spcPts val="0"/>
              </a:spcAft>
              <a:buClr>
                <a:schemeClr val="accent1"/>
              </a:buClr>
              <a:buSzPct val="100000"/>
              <a:buFont typeface="Calibri"/>
              <a:buChar char="◦"/>
            </a:pPr>
            <a:r>
              <a:rPr lang="en-US" sz="1800" b="0" i="0" u="none" strike="noStrike" cap="none" dirty="0">
                <a:solidFill>
                  <a:srgbClr val="3F3F3F"/>
                </a:solidFill>
                <a:latin typeface="Calibri"/>
                <a:ea typeface="Calibri"/>
                <a:cs typeface="Calibri"/>
                <a:sym typeface="Calibri"/>
              </a:rPr>
              <a:t>(7) small </a:t>
            </a:r>
            <a:r>
              <a:rPr lang="en-US" sz="1800" b="0" i="0" u="none" strike="noStrike" cap="none" dirty="0" smtClean="0">
                <a:solidFill>
                  <a:srgbClr val="3F3F3F"/>
                </a:solidFill>
                <a:latin typeface="Calibri"/>
                <a:ea typeface="Calibri"/>
                <a:cs typeface="Calibri"/>
                <a:sym typeface="Calibri"/>
              </a:rPr>
              <a:t>groups - one </a:t>
            </a:r>
            <a:r>
              <a:rPr lang="en-US" sz="1800" b="0" i="0" u="none" strike="noStrike" cap="none" dirty="0">
                <a:solidFill>
                  <a:srgbClr val="3F3F3F"/>
                </a:solidFill>
                <a:latin typeface="Calibri"/>
                <a:ea typeface="Calibri"/>
                <a:cs typeface="Calibri"/>
                <a:sym typeface="Calibri"/>
              </a:rPr>
              <a:t>(1) Arabic &amp; Somali; one (1) Arabic only; one (1) Burmese; one (1) Nepali; one (1) Amharic and Dinka; and two (2) English only groups</a:t>
            </a:r>
          </a:p>
          <a:p>
            <a:pPr marL="749808" marR="0" lvl="1" indent="-457708" algn="l" rtl="0">
              <a:lnSpc>
                <a:spcPct val="90000"/>
              </a:lnSpc>
              <a:spcBef>
                <a:spcPts val="600"/>
              </a:spcBef>
              <a:spcAft>
                <a:spcPts val="0"/>
              </a:spcAft>
              <a:buClr>
                <a:schemeClr val="accent1"/>
              </a:buClr>
              <a:buSzPct val="100000"/>
              <a:buFont typeface="Calibri"/>
              <a:buChar char="◦"/>
            </a:pPr>
            <a:r>
              <a:rPr lang="en-US" sz="1800" b="0" i="0" u="none" strike="noStrike" cap="none" dirty="0">
                <a:solidFill>
                  <a:srgbClr val="3F3F3F"/>
                </a:solidFill>
                <a:latin typeface="Calibri"/>
                <a:ea typeface="Calibri"/>
                <a:cs typeface="Calibri"/>
                <a:sym typeface="Calibri"/>
              </a:rPr>
              <a:t>Further discussion of themes and developing projects</a:t>
            </a:r>
          </a:p>
        </p:txBody>
      </p:sp>
      <p:pic>
        <p:nvPicPr>
          <p:cNvPr id="239" name="Shape 239"/>
          <p:cNvPicPr preferRelativeResize="0"/>
          <p:nvPr/>
        </p:nvPicPr>
        <p:blipFill rotWithShape="1">
          <a:blip r:embed="rId3">
            <a:alphaModFix/>
          </a:blip>
          <a:srcRect/>
          <a:stretch/>
        </p:blipFill>
        <p:spPr>
          <a:xfrm>
            <a:off x="8233178" y="2310206"/>
            <a:ext cx="3850733" cy="2661463"/>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Trust Meetings</a:t>
            </a:r>
          </a:p>
        </p:txBody>
      </p:sp>
      <p:sp>
        <p:nvSpPr>
          <p:cNvPr id="245" name="Shape 245"/>
          <p:cNvSpPr txBox="1">
            <a:spLocks noGrp="1"/>
          </p:cNvSpPr>
          <p:nvPr>
            <p:ph type="body" idx="1"/>
          </p:nvPr>
        </p:nvSpPr>
        <p:spPr>
          <a:xfrm>
            <a:off x="1383676" y="2116921"/>
            <a:ext cx="7950105" cy="4365286"/>
          </a:xfrm>
          <a:prstGeom prst="rect">
            <a:avLst/>
          </a:prstGeom>
          <a:noFill/>
          <a:ln>
            <a:noFill/>
          </a:ln>
        </p:spPr>
        <p:txBody>
          <a:bodyPr lIns="0" tIns="45700" rIns="0" bIns="45700" anchor="t" anchorCtr="0">
            <a:noAutofit/>
          </a:bodyPr>
          <a:lstStyle/>
          <a:p>
            <a:pPr marL="0" marR="0" lvl="0" indent="0" algn="l" rtl="0">
              <a:lnSpc>
                <a:spcPct val="90000"/>
              </a:lnSpc>
              <a:spcBef>
                <a:spcPts val="0"/>
              </a:spcBef>
              <a:spcAft>
                <a:spcPts val="0"/>
              </a:spcAft>
              <a:buClr>
                <a:schemeClr val="accent1"/>
              </a:buClr>
              <a:buSzPct val="100000"/>
              <a:buNone/>
            </a:pPr>
            <a:r>
              <a:rPr lang="en-US" sz="2000" b="0" i="0" u="none" strike="noStrike" cap="none" dirty="0">
                <a:solidFill>
                  <a:srgbClr val="3F3F3F"/>
                </a:solidFill>
                <a:latin typeface="Calibri"/>
                <a:ea typeface="Calibri"/>
                <a:cs typeface="Calibri"/>
                <a:sym typeface="Calibri"/>
              </a:rPr>
              <a:t>Meeting 3 </a:t>
            </a:r>
          </a:p>
          <a:p>
            <a:pPr marL="749808" marR="0" lvl="1" indent="-457708" algn="l" rtl="0">
              <a:lnSpc>
                <a:spcPct val="90000"/>
              </a:lnSpc>
              <a:spcBef>
                <a:spcPts val="400"/>
              </a:spcBef>
              <a:spcAft>
                <a:spcPts val="0"/>
              </a:spcAft>
              <a:buClr>
                <a:schemeClr val="accent1"/>
              </a:buClr>
              <a:buSzPct val="100000"/>
              <a:buFont typeface="Calibri"/>
              <a:buChar char="◦"/>
            </a:pPr>
            <a:r>
              <a:rPr lang="en-US" sz="1800" b="0" i="0" u="none" strike="noStrike" cap="none" dirty="0">
                <a:solidFill>
                  <a:srgbClr val="3F3F3F"/>
                </a:solidFill>
                <a:latin typeface="Calibri"/>
                <a:ea typeface="Calibri"/>
                <a:cs typeface="Calibri"/>
                <a:sym typeface="Calibri"/>
              </a:rPr>
              <a:t>More than 35 participants, speaking </a:t>
            </a:r>
            <a:r>
              <a:rPr lang="en-US" sz="1800" b="0" i="0" u="none" strike="noStrike" cap="none" dirty="0" smtClean="0">
                <a:solidFill>
                  <a:srgbClr val="3F3F3F"/>
                </a:solidFill>
                <a:latin typeface="Calibri"/>
                <a:ea typeface="Calibri"/>
                <a:cs typeface="Calibri"/>
                <a:sym typeface="Calibri"/>
              </a:rPr>
              <a:t>6 </a:t>
            </a:r>
            <a:r>
              <a:rPr lang="en-US" sz="1800" b="0" i="0" u="none" strike="noStrike" cap="none" dirty="0">
                <a:solidFill>
                  <a:srgbClr val="3F3F3F"/>
                </a:solidFill>
                <a:latin typeface="Calibri"/>
                <a:ea typeface="Calibri"/>
                <a:cs typeface="Calibri"/>
                <a:sym typeface="Calibri"/>
              </a:rPr>
              <a:t>languages (Nepali, Burmese, English, Dinka, Arabic, Somali), and approximately 11 assistants (facilitators, note-takers, etc.). </a:t>
            </a:r>
          </a:p>
          <a:p>
            <a:pPr marL="749808" marR="0" lvl="1" indent="-457708" algn="l" rtl="0">
              <a:lnSpc>
                <a:spcPct val="90000"/>
              </a:lnSpc>
              <a:spcBef>
                <a:spcPts val="600"/>
              </a:spcBef>
              <a:spcAft>
                <a:spcPts val="0"/>
              </a:spcAft>
              <a:buClr>
                <a:schemeClr val="accent1"/>
              </a:buClr>
              <a:buSzPct val="100000"/>
              <a:buFont typeface="Calibri"/>
              <a:buChar char="◦"/>
            </a:pPr>
            <a:r>
              <a:rPr lang="en-US" sz="1800" b="0" i="0" u="none" strike="noStrike" cap="none" dirty="0">
                <a:solidFill>
                  <a:srgbClr val="3F3F3F"/>
                </a:solidFill>
                <a:latin typeface="Calibri"/>
                <a:ea typeface="Calibri"/>
                <a:cs typeface="Calibri"/>
                <a:sym typeface="Calibri"/>
              </a:rPr>
              <a:t>Childcare was provided for approximately 45 young children whose parents attended the meeting and this seemed to be an addition to the trust meeting process.</a:t>
            </a:r>
          </a:p>
          <a:p>
            <a:pPr marL="749808" marR="0" lvl="1" indent="-457708" algn="l" rtl="0">
              <a:lnSpc>
                <a:spcPct val="90000"/>
              </a:lnSpc>
              <a:spcBef>
                <a:spcPts val="600"/>
              </a:spcBef>
              <a:spcAft>
                <a:spcPts val="0"/>
              </a:spcAft>
              <a:buClr>
                <a:schemeClr val="accent1"/>
              </a:buClr>
              <a:buSzPct val="100000"/>
              <a:buFont typeface="Calibri"/>
              <a:buChar char="◦"/>
            </a:pPr>
            <a:r>
              <a:rPr lang="en-US" sz="1800" b="0" i="0" u="none" strike="noStrike" cap="none" dirty="0">
                <a:solidFill>
                  <a:srgbClr val="3F3F3F"/>
                </a:solidFill>
                <a:latin typeface="Calibri"/>
                <a:ea typeface="Calibri"/>
                <a:cs typeface="Calibri"/>
                <a:sym typeface="Calibri"/>
              </a:rPr>
              <a:t>Selection of trustees and discussion of project feasibility</a:t>
            </a:r>
          </a:p>
          <a:p>
            <a:pPr marL="0" marR="0" lvl="0" indent="0" algn="l" rtl="0">
              <a:lnSpc>
                <a:spcPct val="90000"/>
              </a:lnSpc>
              <a:spcBef>
                <a:spcPts val="1600"/>
              </a:spcBef>
              <a:spcAft>
                <a:spcPts val="0"/>
              </a:spcAft>
              <a:buClr>
                <a:schemeClr val="accent1"/>
              </a:buClr>
              <a:buSzPct val="100000"/>
              <a:buNone/>
            </a:pPr>
            <a:r>
              <a:rPr lang="en-US" sz="2000" b="0" i="0" u="none" strike="noStrike" cap="none" dirty="0">
                <a:solidFill>
                  <a:srgbClr val="3F3F3F"/>
                </a:solidFill>
                <a:latin typeface="Calibri"/>
                <a:ea typeface="Calibri"/>
                <a:cs typeface="Calibri"/>
                <a:sym typeface="Calibri"/>
              </a:rPr>
              <a:t>Meeting 4</a:t>
            </a:r>
          </a:p>
          <a:p>
            <a:pPr marL="749808" marR="0" lvl="1" indent="-457708" algn="l" rtl="0">
              <a:lnSpc>
                <a:spcPct val="90000"/>
              </a:lnSpc>
              <a:spcBef>
                <a:spcPts val="400"/>
              </a:spcBef>
              <a:spcAft>
                <a:spcPts val="0"/>
              </a:spcAft>
              <a:buClr>
                <a:schemeClr val="accent1"/>
              </a:buClr>
              <a:buSzPct val="100000"/>
              <a:buFont typeface="Calibri"/>
              <a:buChar char="◦"/>
            </a:pPr>
            <a:r>
              <a:rPr lang="en-US" sz="1800" b="0" i="0" u="none" strike="noStrike" cap="none" dirty="0">
                <a:solidFill>
                  <a:srgbClr val="3F3F3F"/>
                </a:solidFill>
                <a:latin typeface="Calibri"/>
                <a:ea typeface="Calibri"/>
                <a:cs typeface="Calibri"/>
                <a:sym typeface="Calibri"/>
              </a:rPr>
              <a:t>75 residents gathered to select the early learning project</a:t>
            </a:r>
          </a:p>
          <a:p>
            <a:pPr marL="749808" marR="0" lvl="1" indent="-457708" algn="l" rtl="0">
              <a:lnSpc>
                <a:spcPct val="90000"/>
              </a:lnSpc>
              <a:spcBef>
                <a:spcPts val="600"/>
              </a:spcBef>
              <a:spcAft>
                <a:spcPts val="0"/>
              </a:spcAft>
              <a:buClr>
                <a:schemeClr val="accent1"/>
              </a:buClr>
              <a:buSzPct val="100000"/>
              <a:buFont typeface="Calibri"/>
              <a:buChar char="◦"/>
            </a:pPr>
            <a:r>
              <a:rPr lang="en-US" sz="1800" b="0" i="0" u="none" strike="noStrike" cap="none" dirty="0">
                <a:solidFill>
                  <a:srgbClr val="3F3F3F"/>
                </a:solidFill>
                <a:latin typeface="Calibri"/>
                <a:ea typeface="Calibri"/>
                <a:cs typeface="Calibri"/>
                <a:sym typeface="Calibri"/>
              </a:rPr>
              <a:t>6 small groups divided by either languages (Arabic, English) or countries/cultures (</a:t>
            </a:r>
            <a:r>
              <a:rPr lang="en-US" sz="1800" b="0" i="0" u="none" strike="noStrike" cap="none" dirty="0" err="1">
                <a:solidFill>
                  <a:srgbClr val="3F3F3F"/>
                </a:solidFill>
                <a:latin typeface="Calibri"/>
                <a:ea typeface="Calibri"/>
                <a:cs typeface="Calibri"/>
                <a:sym typeface="Calibri"/>
              </a:rPr>
              <a:t>Dinka</a:t>
            </a:r>
            <a:r>
              <a:rPr lang="en-US" sz="1800" b="0" i="0" u="none" strike="noStrike" cap="none" dirty="0">
                <a:solidFill>
                  <a:srgbClr val="3F3F3F"/>
                </a:solidFill>
                <a:latin typeface="Calibri"/>
                <a:ea typeface="Calibri"/>
                <a:cs typeface="Calibri"/>
                <a:sym typeface="Calibri"/>
              </a:rPr>
              <a:t>, Somali, Burmese, Nepali-Bhutanese)</a:t>
            </a:r>
          </a:p>
          <a:p>
            <a:pPr marL="749808" marR="0" lvl="1" indent="-457708" algn="l" rtl="0">
              <a:lnSpc>
                <a:spcPct val="90000"/>
              </a:lnSpc>
              <a:spcBef>
                <a:spcPts val="600"/>
              </a:spcBef>
              <a:spcAft>
                <a:spcPts val="0"/>
              </a:spcAft>
              <a:buClr>
                <a:schemeClr val="accent1"/>
              </a:buClr>
              <a:buSzPct val="100000"/>
              <a:buFont typeface="Calibri"/>
              <a:buChar char="◦"/>
            </a:pPr>
            <a:r>
              <a:rPr lang="en-US" sz="1800" b="0" i="0" u="none" strike="noStrike" cap="none" dirty="0">
                <a:solidFill>
                  <a:srgbClr val="3F3F3F"/>
                </a:solidFill>
                <a:latin typeface="Calibri"/>
                <a:ea typeface="Calibri"/>
                <a:cs typeface="Calibri"/>
                <a:sym typeface="Calibri"/>
              </a:rPr>
              <a:t>Final voting and </a:t>
            </a:r>
            <a:r>
              <a:rPr lang="en-US" sz="1800" b="0" i="0" u="none" strike="noStrike" cap="none" dirty="0" smtClean="0">
                <a:solidFill>
                  <a:srgbClr val="3F3F3F"/>
                </a:solidFill>
                <a:latin typeface="Calibri"/>
                <a:ea typeface="Calibri"/>
                <a:cs typeface="Calibri"/>
                <a:sym typeface="Calibri"/>
              </a:rPr>
              <a:t>ranking </a:t>
            </a:r>
            <a:r>
              <a:rPr lang="en-US" sz="1800" b="0" i="0" u="none" strike="noStrike" cap="none" dirty="0">
                <a:solidFill>
                  <a:srgbClr val="3F3F3F"/>
                </a:solidFill>
                <a:latin typeface="Calibri"/>
                <a:ea typeface="Calibri"/>
                <a:cs typeface="Calibri"/>
                <a:sym typeface="Calibri"/>
              </a:rPr>
              <a:t>based on criteria laid out in rubric</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4648" y="72406"/>
            <a:ext cx="5014823" cy="2338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dirty="0">
                <a:solidFill>
                  <a:srgbClr val="3F3F3F"/>
                </a:solidFill>
                <a:latin typeface="Calibri"/>
                <a:ea typeface="Calibri"/>
                <a:cs typeface="Calibri"/>
                <a:sym typeface="Calibri"/>
              </a:rPr>
              <a:t/>
            </a:r>
            <a:br>
              <a:rPr lang="en-US" sz="4800" b="0" i="0" u="none" strike="noStrike" cap="none" dirty="0">
                <a:solidFill>
                  <a:srgbClr val="3F3F3F"/>
                </a:solidFill>
                <a:latin typeface="Calibri"/>
                <a:ea typeface="Calibri"/>
                <a:cs typeface="Calibri"/>
                <a:sym typeface="Calibri"/>
              </a:rPr>
            </a:br>
            <a:r>
              <a:rPr lang="en-US" dirty="0" smtClean="0"/>
              <a:t>Modeling a Welcoming Environment</a:t>
            </a:r>
            <a:endParaRPr lang="en-US" sz="4800" b="0" i="0" u="none" strike="noStrike" cap="none" dirty="0">
              <a:solidFill>
                <a:srgbClr val="3F3F3F"/>
              </a:solidFill>
              <a:latin typeface="Calibri"/>
              <a:ea typeface="Calibri"/>
              <a:cs typeface="Calibri"/>
              <a:sym typeface="Calibri"/>
            </a:endParaRPr>
          </a:p>
        </p:txBody>
      </p:sp>
      <p:sp>
        <p:nvSpPr>
          <p:cNvPr id="111" name="Shape 111"/>
          <p:cNvSpPr txBox="1">
            <a:spLocks noGrp="1"/>
          </p:cNvSpPr>
          <p:nvPr>
            <p:ph type="body" idx="1"/>
          </p:nvPr>
        </p:nvSpPr>
        <p:spPr>
          <a:xfrm>
            <a:off x="1097279" y="1845733"/>
            <a:ext cx="10058399" cy="4023360"/>
          </a:xfrm>
          <a:prstGeom prst="rect">
            <a:avLst/>
          </a:prstGeom>
          <a:noFill/>
          <a:ln>
            <a:noFill/>
          </a:ln>
        </p:spPr>
        <p:txBody>
          <a:bodyPr lIns="0" tIns="45700" rIns="0" bIns="45700" anchor="t" anchorCtr="0">
            <a:noAutofit/>
          </a:bodyPr>
          <a:lstStyle/>
          <a:p>
            <a:pPr marL="0" marR="0" lvl="0" indent="0" algn="l" rtl="0">
              <a:lnSpc>
                <a:spcPct val="90000"/>
              </a:lnSpc>
              <a:spcBef>
                <a:spcPts val="0"/>
              </a:spcBef>
              <a:spcAft>
                <a:spcPts val="0"/>
              </a:spcAft>
              <a:buClr>
                <a:schemeClr val="accent1"/>
              </a:buClr>
              <a:buSzPct val="100000"/>
              <a:buNone/>
            </a:pPr>
            <a:endParaRPr lang="en-US" sz="3200" dirty="0" smtClean="0"/>
          </a:p>
          <a:p>
            <a:pPr marL="0" marR="0" lvl="0" indent="0" algn="l" rtl="0">
              <a:lnSpc>
                <a:spcPct val="90000"/>
              </a:lnSpc>
              <a:spcBef>
                <a:spcPts val="0"/>
              </a:spcBef>
              <a:spcAft>
                <a:spcPts val="0"/>
              </a:spcAft>
              <a:buClr>
                <a:schemeClr val="accent1"/>
              </a:buClr>
              <a:buSzPct val="100000"/>
              <a:buNone/>
            </a:pPr>
            <a:endParaRPr lang="en-US" sz="3200" dirty="0"/>
          </a:p>
          <a:p>
            <a:pPr marL="0" marR="0" lvl="0" indent="0" algn="l" rtl="0">
              <a:lnSpc>
                <a:spcPct val="90000"/>
              </a:lnSpc>
              <a:spcBef>
                <a:spcPts val="0"/>
              </a:spcBef>
              <a:spcAft>
                <a:spcPts val="0"/>
              </a:spcAft>
              <a:buClr>
                <a:schemeClr val="accent1"/>
              </a:buClr>
              <a:buSzPct val="100000"/>
              <a:buNone/>
            </a:pPr>
            <a:r>
              <a:rPr lang="en-US" sz="3200" dirty="0" smtClean="0"/>
              <a:t>Welcoming</a:t>
            </a:r>
          </a:p>
          <a:p>
            <a:pPr marL="0" marR="0" lvl="0" indent="0" algn="l" rtl="0">
              <a:lnSpc>
                <a:spcPct val="90000"/>
              </a:lnSpc>
              <a:spcBef>
                <a:spcPts val="0"/>
              </a:spcBef>
              <a:spcAft>
                <a:spcPts val="0"/>
              </a:spcAft>
              <a:buClr>
                <a:schemeClr val="accent1"/>
              </a:buClr>
              <a:buSzPct val="100000"/>
              <a:buNone/>
            </a:pPr>
            <a:r>
              <a:rPr lang="en-US" sz="3200" dirty="0" smtClean="0"/>
              <a:t>Exercises:</a:t>
            </a:r>
          </a:p>
          <a:p>
            <a:pPr marL="0" marR="0" lvl="0" indent="0" algn="l" rtl="0">
              <a:lnSpc>
                <a:spcPct val="90000"/>
              </a:lnSpc>
              <a:spcBef>
                <a:spcPts val="0"/>
              </a:spcBef>
              <a:spcAft>
                <a:spcPts val="0"/>
              </a:spcAft>
              <a:buClr>
                <a:schemeClr val="accent1"/>
              </a:buClr>
              <a:buSzPct val="100000"/>
              <a:buNone/>
            </a:pPr>
            <a:endParaRPr lang="en-US" sz="3200" dirty="0"/>
          </a:p>
          <a:p>
            <a:pPr marL="0" marR="0" lvl="0" indent="0" algn="l" rtl="0">
              <a:lnSpc>
                <a:spcPct val="90000"/>
              </a:lnSpc>
              <a:spcBef>
                <a:spcPts val="0"/>
              </a:spcBef>
              <a:spcAft>
                <a:spcPts val="0"/>
              </a:spcAft>
              <a:buClr>
                <a:schemeClr val="accent1"/>
              </a:buClr>
              <a:buSzPct val="100000"/>
              <a:buNone/>
            </a:pPr>
            <a:endParaRPr lang="en-US" sz="3200" dirty="0"/>
          </a:p>
          <a:p>
            <a:pPr marL="0" marR="0" lvl="0" indent="0" algn="l" rtl="0">
              <a:lnSpc>
                <a:spcPct val="90000"/>
              </a:lnSpc>
              <a:spcBef>
                <a:spcPts val="0"/>
              </a:spcBef>
              <a:spcAft>
                <a:spcPts val="0"/>
              </a:spcAft>
              <a:buClr>
                <a:schemeClr val="accent1"/>
              </a:buClr>
              <a:buSzPct val="100000"/>
              <a:buNone/>
            </a:pPr>
            <a:endParaRPr lang="en-US" sz="3200" dirty="0" smtClean="0"/>
          </a:p>
          <a:p>
            <a:pPr marL="0" marR="0" lvl="0" indent="0" algn="l" rtl="0">
              <a:lnSpc>
                <a:spcPct val="90000"/>
              </a:lnSpc>
              <a:spcBef>
                <a:spcPts val="0"/>
              </a:spcBef>
              <a:spcAft>
                <a:spcPts val="0"/>
              </a:spcAft>
              <a:buClr>
                <a:schemeClr val="accent1"/>
              </a:buClr>
              <a:buSzPct val="100000"/>
              <a:buNone/>
            </a:pPr>
            <a:r>
              <a:rPr lang="en-US" sz="3200" dirty="0" smtClean="0"/>
              <a:t>Each one greet one</a:t>
            </a:r>
          </a:p>
          <a:p>
            <a:pPr marL="0" marR="0" lvl="0" indent="0" algn="l" rtl="0">
              <a:lnSpc>
                <a:spcPct val="90000"/>
              </a:lnSpc>
              <a:spcBef>
                <a:spcPts val="0"/>
              </a:spcBef>
              <a:spcAft>
                <a:spcPts val="0"/>
              </a:spcAft>
              <a:buClr>
                <a:schemeClr val="accent1"/>
              </a:buClr>
              <a:buSzPct val="100000"/>
              <a:buNone/>
            </a:pPr>
            <a:r>
              <a:rPr lang="en-US" sz="3200" b="0" i="0" u="none" strike="noStrike" cap="none" dirty="0" smtClean="0">
                <a:solidFill>
                  <a:srgbClr val="3F3F3F"/>
                </a:solidFill>
                <a:latin typeface="Calibri"/>
                <a:ea typeface="Calibri"/>
                <a:cs typeface="Calibri"/>
                <a:sym typeface="Calibri"/>
              </a:rPr>
              <a:t>Neighborhood bingo</a:t>
            </a:r>
          </a:p>
        </p:txBody>
      </p:sp>
      <p:graphicFrame>
        <p:nvGraphicFramePr>
          <p:cNvPr id="2" name="Table 1"/>
          <p:cNvGraphicFramePr>
            <a:graphicFrameLocks noGrp="1"/>
          </p:cNvGraphicFramePr>
          <p:nvPr>
            <p:extLst>
              <p:ext uri="{D42A27DB-BD31-4B8C-83A1-F6EECF244321}">
                <p14:modId xmlns:p14="http://schemas.microsoft.com/office/powerpoint/2010/main" val="3813478705"/>
              </p:ext>
            </p:extLst>
          </p:nvPr>
        </p:nvGraphicFramePr>
        <p:xfrm>
          <a:off x="7164593" y="2603351"/>
          <a:ext cx="2592593" cy="2086983"/>
        </p:xfrm>
        <a:graphic>
          <a:graphicData uri="http://schemas.openxmlformats.org/drawingml/2006/table">
            <a:tbl>
              <a:tblPr/>
              <a:tblGrid>
                <a:gridCol w="2592593"/>
              </a:tblGrid>
              <a:tr h="2086983">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pic>
        <p:nvPicPr>
          <p:cNvPr id="1027" name="Picture 3" descr="C:\Users\CE 2\AppData\Local\Microsoft\Windows\Temporary Internet Files\Content.IE5\8KV1TY1J\green-new-deal[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947862"/>
            <a:ext cx="3810000" cy="2962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Shape 250"/>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400" b="0" i="0" u="none" strike="noStrike" cap="none">
                <a:solidFill>
                  <a:srgbClr val="3F3F3F"/>
                </a:solidFill>
                <a:latin typeface="Calibri"/>
                <a:ea typeface="Calibri"/>
                <a:cs typeface="Calibri"/>
                <a:sym typeface="Calibri"/>
              </a:rPr>
              <a:t>Outcome 1: Creating a welcoming environment</a:t>
            </a:r>
          </a:p>
        </p:txBody>
      </p:sp>
      <p:sp>
        <p:nvSpPr>
          <p:cNvPr id="251" name="Shape 251"/>
          <p:cNvSpPr txBox="1">
            <a:spLocks noGrp="1"/>
          </p:cNvSpPr>
          <p:nvPr>
            <p:ph type="body" idx="1"/>
          </p:nvPr>
        </p:nvSpPr>
        <p:spPr>
          <a:xfrm>
            <a:off x="1494094" y="1848841"/>
            <a:ext cx="3112412" cy="73628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chemeClr val="accent1"/>
              </a:buClr>
              <a:buSzPct val="25000"/>
              <a:buFont typeface="Calibri"/>
              <a:buNone/>
            </a:pPr>
            <a:r>
              <a:rPr lang="en-US" sz="2000" b="1" i="0" u="none" strike="noStrike" cap="none" dirty="0">
                <a:solidFill>
                  <a:schemeClr val="dk2"/>
                </a:solidFill>
                <a:latin typeface="Calibri"/>
                <a:ea typeface="Calibri"/>
                <a:cs typeface="Calibri"/>
                <a:sym typeface="Calibri"/>
              </a:rPr>
              <a:t>ROLE OF SPACE/LOGISTICS </a:t>
            </a:r>
          </a:p>
        </p:txBody>
      </p:sp>
      <p:sp>
        <p:nvSpPr>
          <p:cNvPr id="252" name="Shape 252"/>
          <p:cNvSpPr txBox="1">
            <a:spLocks noGrp="1"/>
          </p:cNvSpPr>
          <p:nvPr>
            <p:ph type="body" idx="2"/>
          </p:nvPr>
        </p:nvSpPr>
        <p:spPr>
          <a:xfrm>
            <a:off x="1590709" y="2565069"/>
            <a:ext cx="3200869" cy="3378200"/>
          </a:xfrm>
          <a:prstGeom prst="rect">
            <a:avLst/>
          </a:prstGeom>
          <a:noFill/>
          <a:ln>
            <a:noFill/>
          </a:ln>
        </p:spPr>
        <p:txBody>
          <a:bodyPr lIns="0" tIns="45700" rIns="0" bIns="45700" anchor="t" anchorCtr="0">
            <a:noAutofit/>
          </a:bodyPr>
          <a:lstStyle/>
          <a:p>
            <a:pPr marL="0" marR="0" lvl="0" indent="0" algn="l" rtl="0">
              <a:lnSpc>
                <a:spcPct val="90000"/>
              </a:lnSpc>
              <a:spcBef>
                <a:spcPts val="0"/>
              </a:spcBef>
              <a:spcAft>
                <a:spcPts val="0"/>
              </a:spcAft>
              <a:buClr>
                <a:schemeClr val="accent1"/>
              </a:buClr>
              <a:buSzPct val="25000"/>
              <a:buFont typeface="Calibri"/>
              <a:buNone/>
            </a:pPr>
            <a:r>
              <a:rPr lang="en-US" sz="2000" b="0" i="0" u="none" strike="noStrike" cap="none" dirty="0">
                <a:solidFill>
                  <a:srgbClr val="3F3F3F"/>
                </a:solidFill>
                <a:latin typeface="Calibri"/>
                <a:ea typeface="Calibri"/>
                <a:cs typeface="Calibri"/>
                <a:sym typeface="Calibri"/>
              </a:rPr>
              <a:t>The venues - pros and cons</a:t>
            </a:r>
          </a:p>
          <a:p>
            <a:pPr marL="0" marR="0" lvl="0" indent="0" algn="l" rtl="0">
              <a:lnSpc>
                <a:spcPct val="90000"/>
              </a:lnSpc>
              <a:spcBef>
                <a:spcPts val="1400"/>
              </a:spcBef>
              <a:spcAft>
                <a:spcPts val="0"/>
              </a:spcAft>
              <a:buClr>
                <a:schemeClr val="accent1"/>
              </a:buClr>
              <a:buSzPct val="25000"/>
              <a:buFont typeface="Calibri"/>
              <a:buNone/>
            </a:pPr>
            <a:r>
              <a:rPr lang="en-US" sz="2000" b="0" i="0" u="none" strike="noStrike" cap="none" dirty="0">
                <a:solidFill>
                  <a:srgbClr val="3F3F3F"/>
                </a:solidFill>
                <a:latin typeface="Calibri"/>
                <a:ea typeface="Calibri"/>
                <a:cs typeface="Calibri"/>
                <a:sym typeface="Calibri"/>
              </a:rPr>
              <a:t>Room set up</a:t>
            </a:r>
          </a:p>
          <a:p>
            <a:pPr marL="0" marR="0" lvl="0" indent="0" algn="l" rtl="0">
              <a:lnSpc>
                <a:spcPct val="90000"/>
              </a:lnSpc>
              <a:spcBef>
                <a:spcPts val="1400"/>
              </a:spcBef>
              <a:spcAft>
                <a:spcPts val="0"/>
              </a:spcAft>
              <a:buClr>
                <a:schemeClr val="accent1"/>
              </a:buClr>
              <a:buSzPct val="25000"/>
              <a:buFont typeface="Calibri"/>
              <a:buNone/>
            </a:pPr>
            <a:r>
              <a:rPr lang="en-US" sz="2000" b="0" i="0" u="none" strike="noStrike" cap="none" dirty="0">
                <a:solidFill>
                  <a:srgbClr val="3F3F3F"/>
                </a:solidFill>
                <a:latin typeface="Calibri"/>
                <a:ea typeface="Calibri"/>
                <a:cs typeface="Calibri"/>
                <a:sym typeface="Calibri"/>
              </a:rPr>
              <a:t>Transportation matters</a:t>
            </a:r>
          </a:p>
          <a:p>
            <a:pPr marL="0" marR="0" lvl="0" indent="0" algn="l" rtl="0">
              <a:lnSpc>
                <a:spcPct val="90000"/>
              </a:lnSpc>
              <a:spcBef>
                <a:spcPts val="1400"/>
              </a:spcBef>
              <a:spcAft>
                <a:spcPts val="0"/>
              </a:spcAft>
              <a:buClr>
                <a:schemeClr val="accent1"/>
              </a:buClr>
              <a:buSzPct val="25000"/>
              <a:buFont typeface="Calibri"/>
              <a:buNone/>
            </a:pPr>
            <a:r>
              <a:rPr lang="en-US" sz="2000" b="0" i="0" u="none" strike="noStrike" cap="none" dirty="0">
                <a:solidFill>
                  <a:srgbClr val="3F3F3F"/>
                </a:solidFill>
                <a:latin typeface="Calibri"/>
                <a:ea typeface="Calibri"/>
                <a:cs typeface="Calibri"/>
                <a:sym typeface="Calibri"/>
              </a:rPr>
              <a:t>Hosts and hostesses</a:t>
            </a:r>
          </a:p>
          <a:p>
            <a:pPr marL="0" marR="0" lvl="0" indent="0" algn="l" rtl="0">
              <a:lnSpc>
                <a:spcPct val="90000"/>
              </a:lnSpc>
              <a:spcBef>
                <a:spcPts val="1400"/>
              </a:spcBef>
              <a:spcAft>
                <a:spcPts val="0"/>
              </a:spcAft>
              <a:buClr>
                <a:schemeClr val="accent1"/>
              </a:buClr>
              <a:buSzPct val="25000"/>
              <a:buFont typeface="Calibri"/>
              <a:buNone/>
            </a:pPr>
            <a:r>
              <a:rPr lang="en-US" sz="2000" b="0" i="0" u="none" strike="noStrike" cap="none" dirty="0">
                <a:solidFill>
                  <a:srgbClr val="3F3F3F"/>
                </a:solidFill>
                <a:latin typeface="Calibri"/>
                <a:ea typeface="Calibri"/>
                <a:cs typeface="Calibri"/>
                <a:sym typeface="Calibri"/>
              </a:rPr>
              <a:t>Food and networking</a:t>
            </a:r>
          </a:p>
          <a:p>
            <a:pPr marL="0" marR="0" lvl="0" indent="0" algn="l" rtl="0">
              <a:lnSpc>
                <a:spcPct val="90000"/>
              </a:lnSpc>
              <a:spcBef>
                <a:spcPts val="1400"/>
              </a:spcBef>
              <a:spcAft>
                <a:spcPts val="0"/>
              </a:spcAft>
              <a:buClr>
                <a:schemeClr val="accent1"/>
              </a:buClr>
              <a:buSzPct val="25000"/>
              <a:buFont typeface="Calibri"/>
              <a:buNone/>
            </a:pPr>
            <a:r>
              <a:rPr lang="en-US" sz="2000" b="0" i="0" u="none" strike="noStrike" cap="none" dirty="0">
                <a:solidFill>
                  <a:srgbClr val="3F3F3F"/>
                </a:solidFill>
                <a:latin typeface="Calibri"/>
                <a:ea typeface="Calibri"/>
                <a:cs typeface="Calibri"/>
                <a:sym typeface="Calibri"/>
              </a:rPr>
              <a:t>Selecting days, time, and dates</a:t>
            </a:r>
          </a:p>
        </p:txBody>
      </p:sp>
      <p:sp>
        <p:nvSpPr>
          <p:cNvPr id="253" name="Shape 253"/>
          <p:cNvSpPr txBox="1">
            <a:spLocks noGrp="1"/>
          </p:cNvSpPr>
          <p:nvPr>
            <p:ph type="body" idx="3"/>
          </p:nvPr>
        </p:nvSpPr>
        <p:spPr>
          <a:xfrm>
            <a:off x="5116397" y="1813440"/>
            <a:ext cx="2925636" cy="736282"/>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accent1"/>
              </a:buClr>
              <a:buSzPct val="25000"/>
              <a:buFont typeface="Calibri"/>
              <a:buNone/>
            </a:pPr>
            <a:r>
              <a:rPr lang="en-US" sz="2000" b="1" i="0" u="none" strike="noStrike" cap="none" dirty="0">
                <a:solidFill>
                  <a:schemeClr val="dk2"/>
                </a:solidFill>
                <a:latin typeface="Calibri"/>
                <a:ea typeface="Calibri"/>
                <a:cs typeface="Calibri"/>
                <a:sym typeface="Calibri"/>
              </a:rPr>
              <a:t>HUMAN FACTORS</a:t>
            </a:r>
          </a:p>
        </p:txBody>
      </p:sp>
      <p:sp>
        <p:nvSpPr>
          <p:cNvPr id="254" name="Shape 254"/>
          <p:cNvSpPr txBox="1">
            <a:spLocks noGrp="1"/>
          </p:cNvSpPr>
          <p:nvPr>
            <p:ph type="body" idx="4"/>
          </p:nvPr>
        </p:nvSpPr>
        <p:spPr>
          <a:xfrm>
            <a:off x="5116398" y="2549722"/>
            <a:ext cx="3389248" cy="3378200"/>
          </a:xfrm>
          <a:prstGeom prst="rect">
            <a:avLst/>
          </a:prstGeom>
          <a:noFill/>
          <a:ln>
            <a:noFill/>
          </a:ln>
        </p:spPr>
        <p:txBody>
          <a:bodyPr lIns="0" tIns="45700" rIns="0" bIns="45700" anchor="t" anchorCtr="0">
            <a:noAutofit/>
          </a:bodyPr>
          <a:lstStyle/>
          <a:p>
            <a:pPr marL="91440" marR="0" lvl="0" indent="-91440" algn="l" rtl="0">
              <a:lnSpc>
                <a:spcPct val="90000"/>
              </a:lnSpc>
              <a:spcBef>
                <a:spcPts val="0"/>
              </a:spcBef>
              <a:spcAft>
                <a:spcPts val="0"/>
              </a:spcAft>
              <a:buClr>
                <a:schemeClr val="accent1"/>
              </a:buClr>
              <a:buSzPct val="100000"/>
              <a:buFont typeface="Calibri"/>
              <a:buChar char=" "/>
            </a:pPr>
            <a:r>
              <a:rPr lang="en-US" sz="2000" b="0" i="0" u="none" strike="noStrike" cap="none" dirty="0">
                <a:solidFill>
                  <a:srgbClr val="3F3F3F"/>
                </a:solidFill>
                <a:latin typeface="Calibri"/>
                <a:ea typeface="Calibri"/>
                <a:cs typeface="Calibri"/>
                <a:sym typeface="Calibri"/>
              </a:rPr>
              <a:t>Calls and reminders involved engaging partners</a:t>
            </a:r>
          </a:p>
          <a:p>
            <a:pPr marL="91440" marR="0" lvl="0" indent="-91440" algn="l" rtl="0">
              <a:lnSpc>
                <a:spcPct val="90000"/>
              </a:lnSpc>
              <a:spcBef>
                <a:spcPts val="1400"/>
              </a:spcBef>
              <a:spcAft>
                <a:spcPts val="0"/>
              </a:spcAft>
              <a:buClr>
                <a:schemeClr val="accent1"/>
              </a:buClr>
              <a:buSzPct val="100000"/>
              <a:buFont typeface="Calibri"/>
              <a:buChar char=" "/>
            </a:pPr>
            <a:r>
              <a:rPr lang="en-US" sz="2000" b="0" i="0" u="none" strike="noStrike" cap="none" dirty="0">
                <a:solidFill>
                  <a:srgbClr val="3F3F3F"/>
                </a:solidFill>
                <a:latin typeface="Calibri"/>
                <a:ea typeface="Calibri"/>
                <a:cs typeface="Calibri"/>
                <a:sym typeface="Calibri"/>
              </a:rPr>
              <a:t>The role of culture is pervasive</a:t>
            </a:r>
          </a:p>
          <a:p>
            <a:pPr marL="91440" marR="0" lvl="0" indent="-91440" algn="l" rtl="0">
              <a:lnSpc>
                <a:spcPct val="90000"/>
              </a:lnSpc>
              <a:spcBef>
                <a:spcPts val="1400"/>
              </a:spcBef>
              <a:spcAft>
                <a:spcPts val="0"/>
              </a:spcAft>
              <a:buClr>
                <a:schemeClr val="accent1"/>
              </a:buClr>
              <a:buSzPct val="100000"/>
              <a:buFont typeface="Calibri"/>
              <a:buChar char=" "/>
            </a:pPr>
            <a:r>
              <a:rPr lang="en-US" sz="2000" b="0" i="0" u="none" strike="noStrike" cap="none" dirty="0">
                <a:solidFill>
                  <a:srgbClr val="3F3F3F"/>
                </a:solidFill>
                <a:latin typeface="Calibri"/>
                <a:ea typeface="Calibri"/>
                <a:cs typeface="Calibri"/>
                <a:sym typeface="Calibri"/>
              </a:rPr>
              <a:t>Facilitators, </a:t>
            </a:r>
            <a:r>
              <a:rPr lang="en-US" sz="2000" b="0" i="0" u="none" strike="noStrike" cap="none" dirty="0" smtClean="0">
                <a:solidFill>
                  <a:srgbClr val="3F3F3F"/>
                </a:solidFill>
                <a:latin typeface="Calibri"/>
                <a:ea typeface="Calibri"/>
                <a:cs typeface="Calibri"/>
                <a:sym typeface="Calibri"/>
              </a:rPr>
              <a:t>interpreters, </a:t>
            </a:r>
            <a:r>
              <a:rPr lang="en-US" sz="2000" b="0" i="0" u="none" strike="noStrike" cap="none" dirty="0">
                <a:solidFill>
                  <a:srgbClr val="3F3F3F"/>
                </a:solidFill>
                <a:latin typeface="Calibri"/>
                <a:ea typeface="Calibri"/>
                <a:cs typeface="Calibri"/>
                <a:sym typeface="Calibri"/>
              </a:rPr>
              <a:t>and coaches</a:t>
            </a:r>
          </a:p>
          <a:p>
            <a:pPr marL="91440" marR="0" lvl="0" indent="-91440" algn="l" rtl="0">
              <a:lnSpc>
                <a:spcPct val="90000"/>
              </a:lnSpc>
              <a:spcBef>
                <a:spcPts val="1400"/>
              </a:spcBef>
              <a:spcAft>
                <a:spcPts val="0"/>
              </a:spcAft>
              <a:buClr>
                <a:schemeClr val="accent1"/>
              </a:buClr>
              <a:buSzPct val="100000"/>
              <a:buFont typeface="Calibri"/>
              <a:buChar char=" "/>
            </a:pPr>
            <a:r>
              <a:rPr lang="en-US" sz="2000" b="0" i="0" u="none" strike="noStrike" cap="none" dirty="0">
                <a:solidFill>
                  <a:srgbClr val="3F3F3F"/>
                </a:solidFill>
                <a:latin typeface="Calibri"/>
                <a:ea typeface="Calibri"/>
                <a:cs typeface="Calibri"/>
                <a:sym typeface="Calibri"/>
              </a:rPr>
              <a:t>Small and large group participation</a:t>
            </a:r>
          </a:p>
          <a:p>
            <a:pPr marL="91440" marR="0" lvl="0" indent="-91440" algn="l" rtl="0">
              <a:lnSpc>
                <a:spcPct val="90000"/>
              </a:lnSpc>
              <a:spcBef>
                <a:spcPts val="1400"/>
              </a:spcBef>
              <a:spcAft>
                <a:spcPts val="0"/>
              </a:spcAft>
              <a:buClr>
                <a:schemeClr val="accent1"/>
              </a:buClr>
              <a:buSzPct val="100000"/>
              <a:buFont typeface="Calibri"/>
              <a:buChar char=" "/>
            </a:pPr>
            <a:r>
              <a:rPr lang="en-US" sz="2000" b="0" i="0" u="none" strike="noStrike" cap="none" dirty="0">
                <a:solidFill>
                  <a:srgbClr val="3F3F3F"/>
                </a:solidFill>
                <a:latin typeface="Calibri"/>
                <a:ea typeface="Calibri"/>
                <a:cs typeface="Calibri"/>
                <a:sym typeface="Calibri"/>
              </a:rPr>
              <a:t>Free, </a:t>
            </a:r>
            <a:r>
              <a:rPr lang="en-US" sz="2000" b="0" i="0" u="none" strike="noStrike" cap="none" dirty="0" smtClean="0">
                <a:solidFill>
                  <a:srgbClr val="3F3F3F"/>
                </a:solidFill>
                <a:latin typeface="Calibri"/>
                <a:ea typeface="Calibri"/>
                <a:cs typeface="Calibri"/>
                <a:sym typeface="Calibri"/>
              </a:rPr>
              <a:t>on-site, </a:t>
            </a:r>
            <a:r>
              <a:rPr lang="en-US" sz="2000" b="0" i="0" u="none" strike="noStrike" cap="none" dirty="0">
                <a:solidFill>
                  <a:srgbClr val="3F3F3F"/>
                </a:solidFill>
                <a:latin typeface="Calibri"/>
                <a:ea typeface="Calibri"/>
                <a:cs typeface="Calibri"/>
                <a:sym typeface="Calibri"/>
              </a:rPr>
              <a:t>quality child care</a:t>
            </a:r>
          </a:p>
        </p:txBody>
      </p:sp>
      <p:pic>
        <p:nvPicPr>
          <p:cNvPr id="255" name="Shape 255"/>
          <p:cNvPicPr preferRelativeResize="0"/>
          <p:nvPr/>
        </p:nvPicPr>
        <p:blipFill rotWithShape="1">
          <a:blip r:embed="rId3">
            <a:alphaModFix/>
          </a:blip>
          <a:srcRect/>
          <a:stretch/>
        </p:blipFill>
        <p:spPr>
          <a:xfrm>
            <a:off x="8822875" y="3983283"/>
            <a:ext cx="3243838" cy="1977249"/>
          </a:xfrm>
          <a:prstGeom prst="rect">
            <a:avLst/>
          </a:prstGeom>
          <a:noFill/>
          <a:ln>
            <a:noFill/>
          </a:ln>
        </p:spPr>
      </p:pic>
      <p:pic>
        <p:nvPicPr>
          <p:cNvPr id="8" name="Shape 265"/>
          <p:cNvPicPr preferRelativeResize="0"/>
          <p:nvPr/>
        </p:nvPicPr>
        <p:blipFill rotWithShape="1">
          <a:blip r:embed="rId4">
            <a:alphaModFix/>
          </a:blip>
          <a:srcRect/>
          <a:stretch/>
        </p:blipFill>
        <p:spPr>
          <a:xfrm>
            <a:off x="8822875" y="1819032"/>
            <a:ext cx="3243838" cy="2008845"/>
          </a:xfrm>
          <a:prstGeom prst="rect">
            <a:avLst/>
          </a:prstGeom>
          <a:noFill/>
          <a:ln>
            <a:noFill/>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Shape 260"/>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
            </a:r>
            <a:br>
              <a:rPr lang="en-US" sz="4800" b="0" i="0" u="none" strike="noStrike" cap="none">
                <a:solidFill>
                  <a:srgbClr val="3F3F3F"/>
                </a:solidFill>
                <a:latin typeface="Calibri"/>
                <a:ea typeface="Calibri"/>
                <a:cs typeface="Calibri"/>
                <a:sym typeface="Calibri"/>
              </a:rPr>
            </a:br>
            <a:r>
              <a:rPr lang="en-US" sz="4800" b="0" i="0" u="none" strike="noStrike" cap="none">
                <a:solidFill>
                  <a:srgbClr val="3F3F3F"/>
                </a:solidFill>
                <a:latin typeface="Calibri"/>
                <a:ea typeface="Calibri"/>
                <a:cs typeface="Calibri"/>
                <a:sym typeface="Calibri"/>
              </a:rPr>
              <a:t>Outcome 2: Making decisions</a:t>
            </a:r>
          </a:p>
        </p:txBody>
      </p:sp>
      <p:sp>
        <p:nvSpPr>
          <p:cNvPr id="261" name="Shape 261"/>
          <p:cNvSpPr txBox="1">
            <a:spLocks noGrp="1"/>
          </p:cNvSpPr>
          <p:nvPr>
            <p:ph type="body" idx="1"/>
          </p:nvPr>
        </p:nvSpPr>
        <p:spPr>
          <a:xfrm>
            <a:off x="1218049" y="1846051"/>
            <a:ext cx="3091133" cy="73628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chemeClr val="accent1"/>
              </a:buClr>
              <a:buSzPct val="25000"/>
              <a:buFont typeface="Calibri"/>
              <a:buNone/>
            </a:pPr>
            <a:r>
              <a:rPr lang="en-US" sz="2000" b="1" i="0" u="none" strike="noStrike" cap="none" dirty="0">
                <a:solidFill>
                  <a:schemeClr val="dk2"/>
                </a:solidFill>
                <a:latin typeface="Calibri"/>
                <a:ea typeface="Calibri"/>
                <a:cs typeface="Calibri"/>
                <a:sym typeface="Calibri"/>
              </a:rPr>
              <a:t>INFORMATION GATHERED</a:t>
            </a:r>
          </a:p>
        </p:txBody>
      </p:sp>
      <p:sp>
        <p:nvSpPr>
          <p:cNvPr id="262" name="Shape 262"/>
          <p:cNvSpPr txBox="1">
            <a:spLocks noGrp="1"/>
          </p:cNvSpPr>
          <p:nvPr>
            <p:ph type="body" idx="2"/>
          </p:nvPr>
        </p:nvSpPr>
        <p:spPr>
          <a:xfrm>
            <a:off x="1338819" y="2584452"/>
            <a:ext cx="3091133" cy="3378200"/>
          </a:xfrm>
          <a:prstGeom prst="rect">
            <a:avLst/>
          </a:prstGeom>
          <a:noFill/>
          <a:ln>
            <a:noFill/>
          </a:ln>
        </p:spPr>
        <p:txBody>
          <a:bodyPr lIns="0" tIns="45700" rIns="0" bIns="45700" anchor="t" anchorCtr="0">
            <a:noAutofit/>
          </a:bodyPr>
          <a:lstStyle/>
          <a:p>
            <a:pPr marL="0" marR="0" lvl="0" indent="0" algn="l" rtl="0">
              <a:lnSpc>
                <a:spcPct val="90000"/>
              </a:lnSpc>
              <a:spcBef>
                <a:spcPts val="0"/>
              </a:spcBef>
              <a:spcAft>
                <a:spcPts val="0"/>
              </a:spcAft>
              <a:buClr>
                <a:schemeClr val="accent1"/>
              </a:buClr>
              <a:buSzPct val="25000"/>
              <a:buFont typeface="Calibri"/>
              <a:buNone/>
            </a:pPr>
            <a:r>
              <a:rPr lang="en-US" sz="2000" b="0" i="0" u="none" strike="noStrike" cap="none" dirty="0">
                <a:solidFill>
                  <a:srgbClr val="3F3F3F"/>
                </a:solidFill>
                <a:latin typeface="Calibri"/>
                <a:ea typeface="Calibri"/>
                <a:cs typeface="Calibri"/>
                <a:sym typeface="Calibri"/>
              </a:rPr>
              <a:t>Community Agreements</a:t>
            </a:r>
          </a:p>
          <a:p>
            <a:pPr marL="0" marR="0" lvl="0" indent="0" algn="l" rtl="0">
              <a:lnSpc>
                <a:spcPct val="90000"/>
              </a:lnSpc>
              <a:spcBef>
                <a:spcPts val="1400"/>
              </a:spcBef>
              <a:spcAft>
                <a:spcPts val="0"/>
              </a:spcAft>
              <a:buClr>
                <a:schemeClr val="accent1"/>
              </a:buClr>
              <a:buSzPct val="25000"/>
              <a:buFont typeface="Calibri"/>
              <a:buNone/>
            </a:pPr>
            <a:r>
              <a:rPr lang="en-US" sz="2000" b="0" i="0" u="none" strike="noStrike" cap="none" dirty="0">
                <a:solidFill>
                  <a:srgbClr val="3F3F3F"/>
                </a:solidFill>
                <a:latin typeface="Calibri"/>
                <a:ea typeface="Calibri"/>
                <a:cs typeface="Calibri"/>
                <a:sym typeface="Calibri"/>
              </a:rPr>
              <a:t>Identifying issues and projects</a:t>
            </a:r>
          </a:p>
          <a:p>
            <a:pPr marL="0" marR="0" lvl="0" indent="0" algn="l" rtl="0">
              <a:lnSpc>
                <a:spcPct val="90000"/>
              </a:lnSpc>
              <a:spcBef>
                <a:spcPts val="1400"/>
              </a:spcBef>
              <a:spcAft>
                <a:spcPts val="0"/>
              </a:spcAft>
              <a:buClr>
                <a:schemeClr val="accent1"/>
              </a:buClr>
              <a:buSzPct val="25000"/>
              <a:buFont typeface="Calibri"/>
              <a:buNone/>
            </a:pPr>
            <a:r>
              <a:rPr lang="en-US" sz="2000" b="0" i="0" u="none" strike="noStrike" cap="none" dirty="0">
                <a:solidFill>
                  <a:srgbClr val="3F3F3F"/>
                </a:solidFill>
                <a:latin typeface="Calibri"/>
                <a:ea typeface="Calibri"/>
                <a:cs typeface="Calibri"/>
                <a:sym typeface="Calibri"/>
              </a:rPr>
              <a:t>Role of Trustees</a:t>
            </a:r>
          </a:p>
          <a:p>
            <a:pPr marL="0" marR="0" lvl="0" indent="0" algn="l" rtl="0">
              <a:lnSpc>
                <a:spcPct val="90000"/>
              </a:lnSpc>
              <a:spcBef>
                <a:spcPts val="1400"/>
              </a:spcBef>
              <a:spcAft>
                <a:spcPts val="0"/>
              </a:spcAft>
              <a:buClr>
                <a:schemeClr val="accent1"/>
              </a:buClr>
              <a:buSzPct val="25000"/>
              <a:buFont typeface="Calibri"/>
              <a:buNone/>
            </a:pPr>
            <a:r>
              <a:rPr lang="en-US" sz="2000" b="0" i="0" u="none" strike="noStrike" cap="none" dirty="0">
                <a:solidFill>
                  <a:srgbClr val="3F3F3F"/>
                </a:solidFill>
                <a:latin typeface="Calibri"/>
                <a:ea typeface="Calibri"/>
                <a:cs typeface="Calibri"/>
                <a:sym typeface="Calibri"/>
              </a:rPr>
              <a:t>Analysis and presentation of data</a:t>
            </a:r>
          </a:p>
        </p:txBody>
      </p:sp>
      <p:sp>
        <p:nvSpPr>
          <p:cNvPr id="263" name="Shape 263"/>
          <p:cNvSpPr txBox="1">
            <a:spLocks noGrp="1"/>
          </p:cNvSpPr>
          <p:nvPr>
            <p:ph type="body" idx="3"/>
          </p:nvPr>
        </p:nvSpPr>
        <p:spPr>
          <a:xfrm>
            <a:off x="4637130" y="1805522"/>
            <a:ext cx="2294017" cy="736282"/>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accent1"/>
              </a:buClr>
              <a:buSzPct val="25000"/>
              <a:buFont typeface="Calibri"/>
              <a:buNone/>
            </a:pPr>
            <a:r>
              <a:rPr lang="en-US" sz="2000" b="1" i="0" u="none" strike="noStrike" cap="none" dirty="0">
                <a:solidFill>
                  <a:schemeClr val="dk2"/>
                </a:solidFill>
                <a:latin typeface="Calibri"/>
                <a:ea typeface="Calibri"/>
                <a:cs typeface="Calibri"/>
                <a:sym typeface="Calibri"/>
              </a:rPr>
              <a:t>PROCESS USED</a:t>
            </a:r>
          </a:p>
        </p:txBody>
      </p:sp>
      <p:sp>
        <p:nvSpPr>
          <p:cNvPr id="264" name="Shape 264"/>
          <p:cNvSpPr txBox="1">
            <a:spLocks noGrp="1"/>
          </p:cNvSpPr>
          <p:nvPr>
            <p:ph type="body" idx="4"/>
          </p:nvPr>
        </p:nvSpPr>
        <p:spPr>
          <a:xfrm>
            <a:off x="4704686" y="2447233"/>
            <a:ext cx="2800296" cy="3378200"/>
          </a:xfrm>
          <a:prstGeom prst="rect">
            <a:avLst/>
          </a:prstGeom>
          <a:noFill/>
          <a:ln>
            <a:noFill/>
          </a:ln>
        </p:spPr>
        <p:txBody>
          <a:bodyPr lIns="0" tIns="45700" rIns="0" bIns="45700" anchor="t" anchorCtr="0">
            <a:noAutofit/>
          </a:bodyPr>
          <a:lstStyle/>
          <a:p>
            <a:pPr marL="0" marR="0" lvl="0" indent="0" algn="l" rtl="0">
              <a:lnSpc>
                <a:spcPct val="90000"/>
              </a:lnSpc>
              <a:spcBef>
                <a:spcPts val="0"/>
              </a:spcBef>
              <a:spcAft>
                <a:spcPts val="0"/>
              </a:spcAft>
              <a:buClr>
                <a:schemeClr val="accent1"/>
              </a:buClr>
              <a:buSzPct val="25000"/>
              <a:buFont typeface="Calibri"/>
              <a:buNone/>
            </a:pPr>
            <a:r>
              <a:rPr lang="en-US" sz="2000" b="0" i="0" u="none" strike="noStrike" cap="none" dirty="0">
                <a:solidFill>
                  <a:srgbClr val="3F3F3F"/>
                </a:solidFill>
                <a:latin typeface="Calibri"/>
                <a:ea typeface="Calibri"/>
                <a:cs typeface="Calibri"/>
                <a:sym typeface="Calibri"/>
              </a:rPr>
              <a:t>“Dots”</a:t>
            </a:r>
          </a:p>
          <a:p>
            <a:pPr marL="0" marR="0" lvl="0" indent="0" algn="l" rtl="0">
              <a:lnSpc>
                <a:spcPct val="90000"/>
              </a:lnSpc>
              <a:spcBef>
                <a:spcPts val="1400"/>
              </a:spcBef>
              <a:spcAft>
                <a:spcPts val="0"/>
              </a:spcAft>
              <a:buClr>
                <a:schemeClr val="accent1"/>
              </a:buClr>
              <a:buSzPct val="25000"/>
              <a:buFont typeface="Calibri"/>
              <a:buNone/>
            </a:pPr>
            <a:r>
              <a:rPr lang="en-US" sz="2000" b="0" i="0" u="none" strike="noStrike" cap="none" dirty="0">
                <a:solidFill>
                  <a:srgbClr val="3F3F3F"/>
                </a:solidFill>
                <a:latin typeface="Calibri"/>
                <a:ea typeface="Calibri"/>
                <a:cs typeface="Calibri"/>
                <a:sym typeface="Calibri"/>
              </a:rPr>
              <a:t>Forced ranking description</a:t>
            </a:r>
          </a:p>
          <a:p>
            <a:pPr marL="0" marR="0" lvl="0" indent="0" algn="l" rtl="0">
              <a:lnSpc>
                <a:spcPct val="90000"/>
              </a:lnSpc>
              <a:spcBef>
                <a:spcPts val="1400"/>
              </a:spcBef>
              <a:spcAft>
                <a:spcPts val="0"/>
              </a:spcAft>
              <a:buClr>
                <a:schemeClr val="accent1"/>
              </a:buClr>
              <a:buSzPct val="25000"/>
              <a:buFont typeface="Calibri"/>
              <a:buNone/>
            </a:pPr>
            <a:r>
              <a:rPr lang="en-US" sz="2000" b="0" i="0" u="none" strike="noStrike" cap="none" dirty="0">
                <a:solidFill>
                  <a:srgbClr val="3F3F3F"/>
                </a:solidFill>
                <a:latin typeface="Calibri"/>
                <a:ea typeface="Calibri"/>
                <a:cs typeface="Calibri"/>
                <a:sym typeface="Calibri"/>
              </a:rPr>
              <a:t>Criteria</a:t>
            </a:r>
          </a:p>
          <a:p>
            <a:pPr marL="0" marR="0" lvl="0" indent="0" algn="l" rtl="0">
              <a:lnSpc>
                <a:spcPct val="90000"/>
              </a:lnSpc>
              <a:spcBef>
                <a:spcPts val="1400"/>
              </a:spcBef>
              <a:spcAft>
                <a:spcPts val="0"/>
              </a:spcAft>
              <a:buClr>
                <a:schemeClr val="accent1"/>
              </a:buClr>
              <a:buSzPct val="25000"/>
              <a:buFont typeface="Calibri"/>
              <a:buNone/>
            </a:pPr>
            <a:r>
              <a:rPr lang="en-US" sz="2000" b="0" i="0" u="none" strike="noStrike" cap="none" dirty="0">
                <a:solidFill>
                  <a:srgbClr val="3F3F3F"/>
                </a:solidFill>
                <a:latin typeface="Calibri"/>
                <a:ea typeface="Calibri"/>
                <a:cs typeface="Calibri"/>
                <a:sym typeface="Calibri"/>
              </a:rPr>
              <a:t>Ballot and instructions</a:t>
            </a:r>
          </a:p>
          <a:p>
            <a:pPr marL="0" marR="0" lvl="0" indent="0" algn="l" rtl="0">
              <a:lnSpc>
                <a:spcPct val="90000"/>
              </a:lnSpc>
              <a:spcBef>
                <a:spcPts val="1400"/>
              </a:spcBef>
              <a:spcAft>
                <a:spcPts val="0"/>
              </a:spcAft>
              <a:buClr>
                <a:schemeClr val="accent1"/>
              </a:buClr>
              <a:buSzPct val="25000"/>
              <a:buFont typeface="Calibri"/>
              <a:buNone/>
            </a:pPr>
            <a:r>
              <a:rPr lang="en-US" sz="2000" b="0" i="0" u="none" strike="noStrike" cap="none" dirty="0">
                <a:solidFill>
                  <a:srgbClr val="3F3F3F"/>
                </a:solidFill>
                <a:latin typeface="Calibri"/>
                <a:ea typeface="Calibri"/>
                <a:cs typeface="Calibri"/>
                <a:sym typeface="Calibri"/>
              </a:rPr>
              <a:t>The math</a:t>
            </a:r>
          </a:p>
          <a:p>
            <a:pPr marL="0" marR="0" lvl="0" indent="0" algn="l" rtl="0">
              <a:lnSpc>
                <a:spcPct val="90000"/>
              </a:lnSpc>
              <a:spcBef>
                <a:spcPts val="1400"/>
              </a:spcBef>
              <a:spcAft>
                <a:spcPts val="0"/>
              </a:spcAft>
              <a:buClr>
                <a:schemeClr val="accent1"/>
              </a:buClr>
              <a:buSzPct val="25000"/>
              <a:buFont typeface="Calibri"/>
              <a:buNone/>
            </a:pPr>
            <a:r>
              <a:rPr lang="en-US" sz="2000" b="0" i="0" u="none" strike="noStrike" cap="none" dirty="0">
                <a:solidFill>
                  <a:srgbClr val="3F3F3F"/>
                </a:solidFill>
                <a:latin typeface="Calibri"/>
                <a:ea typeface="Calibri"/>
                <a:cs typeface="Calibri"/>
                <a:sym typeface="Calibri"/>
              </a:rPr>
              <a:t>Forced ranking example</a:t>
            </a:r>
          </a:p>
          <a:p>
            <a:pPr marL="91440" marR="0" lvl="0" indent="-91440" algn="l" rtl="0">
              <a:lnSpc>
                <a:spcPct val="90000"/>
              </a:lnSpc>
              <a:spcBef>
                <a:spcPts val="1400"/>
              </a:spcBef>
              <a:spcAft>
                <a:spcPts val="0"/>
              </a:spcAft>
              <a:buClr>
                <a:schemeClr val="accent1"/>
              </a:buClr>
              <a:buSzPct val="100000"/>
              <a:buFont typeface="Calibri"/>
              <a:buNone/>
            </a:pPr>
            <a:endParaRPr sz="2000" b="0" i="0" u="none" strike="noStrike" cap="none" dirty="0">
              <a:solidFill>
                <a:srgbClr val="3F3F3F"/>
              </a:solidFill>
              <a:latin typeface="Calibri"/>
              <a:ea typeface="Calibri"/>
              <a:cs typeface="Calibri"/>
              <a:sym typeface="Calibri"/>
            </a:endParaRPr>
          </a:p>
        </p:txBody>
      </p:sp>
      <p:pic>
        <p:nvPicPr>
          <p:cNvPr id="8" name="Picture 7"/>
          <p:cNvPicPr/>
          <p:nvPr/>
        </p:nvPicPr>
        <p:blipFill rotWithShape="1">
          <a:blip r:embed="rId3" cstate="print">
            <a:extLst>
              <a:ext uri="{28A0092B-C50C-407E-A947-70E740481C1C}">
                <a14:useLocalDpi xmlns:a14="http://schemas.microsoft.com/office/drawing/2010/main" val="0"/>
              </a:ext>
            </a:extLst>
          </a:blip>
          <a:srcRect r="10148" b="17484"/>
          <a:stretch/>
        </p:blipFill>
        <p:spPr bwMode="auto">
          <a:xfrm>
            <a:off x="7712739" y="1846051"/>
            <a:ext cx="4208145" cy="1796415"/>
          </a:xfrm>
          <a:prstGeom prst="rect">
            <a:avLst/>
          </a:prstGeom>
          <a:ln w="38100"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9" name="Picture 8"/>
          <p:cNvPicPr/>
          <p:nvPr/>
        </p:nvPicPr>
        <p:blipFill rotWithShape="1">
          <a:blip r:embed="rId4" cstate="print">
            <a:extLst>
              <a:ext uri="{28A0092B-C50C-407E-A947-70E740481C1C}">
                <a14:useLocalDpi xmlns:a14="http://schemas.microsoft.com/office/drawing/2010/main" val="0"/>
              </a:ext>
            </a:extLst>
          </a:blip>
          <a:srcRect t="25917" r="27258"/>
          <a:stretch/>
        </p:blipFill>
        <p:spPr bwMode="auto">
          <a:xfrm>
            <a:off x="8329403" y="4021670"/>
            <a:ext cx="2991918" cy="20631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Outcome 3:  Creating the Clarkston READY School</a:t>
            </a:r>
            <a:endParaRPr lang="en-US" dirty="0"/>
          </a:p>
        </p:txBody>
      </p:sp>
      <p:sp>
        <p:nvSpPr>
          <p:cNvPr id="2" name="Text Placeholder 1"/>
          <p:cNvSpPr>
            <a:spLocks noGrp="1"/>
          </p:cNvSpPr>
          <p:nvPr>
            <p:ph type="body" idx="1"/>
          </p:nvPr>
        </p:nvSpPr>
        <p:spPr/>
        <p:txBody>
          <a:bodyPr/>
          <a:lstStyle/>
          <a:p>
            <a:endParaRPr lang="en-US" sz="2400" dirty="0" smtClean="0">
              <a:solidFill>
                <a:srgbClr val="FF0000"/>
              </a:solidFill>
            </a:endParaRPr>
          </a:p>
          <a:p>
            <a:pPr marL="548640" indent="-457200">
              <a:buFont typeface="+mj-lt"/>
              <a:buAutoNum type="arabicPeriod"/>
            </a:pPr>
            <a:r>
              <a:rPr lang="en-US" sz="2400" dirty="0" smtClean="0"/>
              <a:t>Idea developed by families from </a:t>
            </a:r>
          </a:p>
          <a:p>
            <a:pPr indent="0">
              <a:buNone/>
            </a:pPr>
            <a:r>
              <a:rPr lang="en-US" sz="2400" dirty="0"/>
              <a:t> </a:t>
            </a:r>
            <a:r>
              <a:rPr lang="en-US" sz="2400" dirty="0" smtClean="0"/>
              <a:t>      Iraq who attended ELCT</a:t>
            </a:r>
          </a:p>
          <a:p>
            <a:pPr marL="548640" indent="-457200">
              <a:buAutoNum type="arabicPeriod" startAt="2"/>
            </a:pPr>
            <a:r>
              <a:rPr lang="en-US" sz="2400" dirty="0" smtClean="0"/>
              <a:t>Space  in their apartment </a:t>
            </a:r>
          </a:p>
          <a:p>
            <a:pPr indent="0">
              <a:buNone/>
            </a:pPr>
            <a:r>
              <a:rPr lang="en-US" sz="2400" dirty="0"/>
              <a:t> </a:t>
            </a:r>
            <a:r>
              <a:rPr lang="en-US" sz="2400" dirty="0" smtClean="0"/>
              <a:t>       complex  renovated by owner</a:t>
            </a:r>
          </a:p>
          <a:p>
            <a:pPr marL="548640" indent="-457200">
              <a:buAutoNum type="arabicPeriod" startAt="3"/>
            </a:pPr>
            <a:r>
              <a:rPr lang="en-US" sz="2400" dirty="0" smtClean="0"/>
              <a:t>Multi-lingual teachers hired</a:t>
            </a:r>
          </a:p>
          <a:p>
            <a:pPr marL="548640" indent="-457200">
              <a:buAutoNum type="arabicPeriod" startAt="3"/>
            </a:pPr>
            <a:r>
              <a:rPr lang="en-US" sz="2400" dirty="0" smtClean="0"/>
              <a:t>Operated by a child care center</a:t>
            </a:r>
          </a:p>
          <a:p>
            <a:pPr marL="548640" indent="-457200">
              <a:buAutoNum type="arabicPeriod" startAt="3"/>
            </a:pPr>
            <a:r>
              <a:rPr lang="en-US" sz="2400" dirty="0" smtClean="0"/>
              <a:t>Diverse funding</a:t>
            </a:r>
          </a:p>
          <a:p>
            <a:pPr marL="548640" indent="-457200">
              <a:buAutoNum type="arabicPeriod" startAt="2"/>
            </a:pPr>
            <a:endParaRPr lang="en-US" sz="2400" dirty="0"/>
          </a:p>
          <a:p>
            <a:pPr indent="0">
              <a:buNone/>
            </a:pPr>
            <a:r>
              <a:rPr lang="en-US" sz="2400" dirty="0" smtClean="0"/>
              <a:t> </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8635" y="2295601"/>
            <a:ext cx="5524239" cy="3573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1097279" y="286603"/>
            <a:ext cx="10703657"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dirty="0" smtClean="0">
                <a:solidFill>
                  <a:schemeClr val="tx1">
                    <a:lumMod val="75000"/>
                    <a:lumOff val="25000"/>
                  </a:schemeClr>
                </a:solidFill>
                <a:latin typeface="Calibri"/>
                <a:ea typeface="Calibri"/>
                <a:cs typeface="Calibri"/>
                <a:sym typeface="Calibri"/>
              </a:rPr>
              <a:t>Outcome 4: 2 years in a row, families selected…..</a:t>
            </a:r>
            <a:endParaRPr lang="en-US" sz="4800" b="0" i="0" u="none" strike="noStrike" cap="none" dirty="0">
              <a:solidFill>
                <a:schemeClr val="tx1">
                  <a:lumMod val="75000"/>
                  <a:lumOff val="25000"/>
                </a:schemeClr>
              </a:solidFill>
              <a:latin typeface="Calibri"/>
              <a:ea typeface="Calibri"/>
              <a:cs typeface="Calibri"/>
              <a:sym typeface="Calibri"/>
            </a:endParaRPr>
          </a:p>
        </p:txBody>
      </p:sp>
      <p:sp>
        <p:nvSpPr>
          <p:cNvPr id="197" name="Shape 197"/>
          <p:cNvSpPr txBox="1">
            <a:spLocks noGrp="1"/>
          </p:cNvSpPr>
          <p:nvPr>
            <p:ph type="body" idx="1"/>
          </p:nvPr>
        </p:nvSpPr>
        <p:spPr>
          <a:xfrm>
            <a:off x="1097279" y="1845733"/>
            <a:ext cx="10058399" cy="4023360"/>
          </a:xfrm>
          <a:prstGeom prst="rect">
            <a:avLst/>
          </a:prstGeom>
          <a:noFill/>
          <a:ln>
            <a:noFill/>
          </a:ln>
        </p:spPr>
        <p:txBody>
          <a:bodyPr lIns="0" tIns="45700" rIns="0" bIns="45700" anchor="t" anchorCtr="0">
            <a:noAutofit/>
          </a:bodyPr>
          <a:lstStyle/>
          <a:p>
            <a:pPr marL="0" marR="0" lvl="0" indent="0" algn="l" rtl="0">
              <a:lnSpc>
                <a:spcPct val="90000"/>
              </a:lnSpc>
              <a:spcBef>
                <a:spcPts val="1400"/>
              </a:spcBef>
              <a:spcAft>
                <a:spcPts val="0"/>
              </a:spcAft>
              <a:buClr>
                <a:schemeClr val="accent1"/>
              </a:buClr>
              <a:buSzPct val="25000"/>
              <a:buFont typeface="Calibri"/>
              <a:buNone/>
            </a:pPr>
            <a:endParaRPr sz="2000" b="1" i="0" u="none" strike="noStrike" cap="none" dirty="0">
              <a:solidFill>
                <a:srgbClr val="3F3F3F"/>
              </a:solidFill>
              <a:latin typeface="Calibri"/>
              <a:ea typeface="Calibri"/>
              <a:cs typeface="Calibri"/>
              <a:sym typeface="Calibri"/>
            </a:endParaRPr>
          </a:p>
          <a:p>
            <a:pPr marL="91440" marR="0" lvl="0" indent="-91440" algn="l" rtl="0">
              <a:lnSpc>
                <a:spcPct val="90000"/>
              </a:lnSpc>
              <a:spcBef>
                <a:spcPts val="1400"/>
              </a:spcBef>
              <a:spcAft>
                <a:spcPts val="0"/>
              </a:spcAft>
              <a:buClr>
                <a:schemeClr val="accent1"/>
              </a:buClr>
              <a:buSzPct val="100000"/>
              <a:buFont typeface="Calibri"/>
              <a:buNone/>
            </a:pPr>
            <a:r>
              <a:rPr lang="en-US" sz="4000" b="1" i="0" u="none" strike="noStrike" cap="none" dirty="0" smtClean="0">
                <a:solidFill>
                  <a:srgbClr val="3F3F3F"/>
                </a:solidFill>
                <a:latin typeface="Calibri"/>
                <a:ea typeface="Calibri"/>
                <a:cs typeface="Calibri"/>
                <a:sym typeface="Calibri"/>
              </a:rPr>
              <a:t>Theme:  </a:t>
            </a:r>
            <a:r>
              <a:rPr lang="en-US" sz="4000" i="1" u="none" strike="noStrike" cap="none" dirty="0" smtClean="0">
                <a:solidFill>
                  <a:srgbClr val="3F3F3F"/>
                </a:solidFill>
                <a:latin typeface="Calibri"/>
                <a:ea typeface="Calibri"/>
                <a:cs typeface="Calibri"/>
                <a:sym typeface="Calibri"/>
              </a:rPr>
              <a:t>There are quality early care and education centers serving Clarkston families, where home language and respect for culture are an integral part of the curriculum and where families are trained and employed as aides and teachers.</a:t>
            </a:r>
          </a:p>
          <a:p>
            <a:pPr marL="91440" marR="0" lvl="0" indent="-91440" algn="l" rtl="0">
              <a:lnSpc>
                <a:spcPct val="90000"/>
              </a:lnSpc>
              <a:spcBef>
                <a:spcPts val="1400"/>
              </a:spcBef>
              <a:spcAft>
                <a:spcPts val="0"/>
              </a:spcAft>
              <a:buClr>
                <a:schemeClr val="accent1"/>
              </a:buClr>
              <a:buSzPct val="100000"/>
              <a:buFont typeface="Calibri"/>
              <a:buNone/>
            </a:pPr>
            <a:endParaRPr lang="en-US" b="1" dirty="0"/>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dirty="0" smtClean="0">
                <a:solidFill>
                  <a:schemeClr val="tx1">
                    <a:lumMod val="75000"/>
                    <a:lumOff val="25000"/>
                  </a:schemeClr>
                </a:solidFill>
                <a:latin typeface="Calibri"/>
                <a:ea typeface="Calibri"/>
                <a:cs typeface="Calibri"/>
                <a:sym typeface="Calibri"/>
              </a:rPr>
              <a:t>Project selected to be funded with $50,000 from the ELCT</a:t>
            </a:r>
            <a:endParaRPr lang="en-US" sz="4800" b="0" i="0" u="none" strike="noStrike" cap="none" dirty="0">
              <a:solidFill>
                <a:schemeClr val="tx1">
                  <a:lumMod val="75000"/>
                  <a:lumOff val="25000"/>
                </a:schemeClr>
              </a:solidFill>
              <a:latin typeface="Calibri"/>
              <a:ea typeface="Calibri"/>
              <a:cs typeface="Calibri"/>
              <a:sym typeface="Calibri"/>
            </a:endParaRPr>
          </a:p>
        </p:txBody>
      </p:sp>
      <p:sp>
        <p:nvSpPr>
          <p:cNvPr id="203" name="Shape 203"/>
          <p:cNvSpPr txBox="1">
            <a:spLocks noGrp="1"/>
          </p:cNvSpPr>
          <p:nvPr>
            <p:ph type="body" idx="1"/>
          </p:nvPr>
        </p:nvSpPr>
        <p:spPr>
          <a:xfrm>
            <a:off x="1097279" y="1845733"/>
            <a:ext cx="7198481" cy="4023360"/>
          </a:xfrm>
          <a:prstGeom prst="rect">
            <a:avLst/>
          </a:prstGeom>
          <a:noFill/>
          <a:ln>
            <a:noFill/>
          </a:ln>
        </p:spPr>
        <p:txBody>
          <a:bodyPr lIns="0" tIns="45700" rIns="0" bIns="45700" anchor="t" anchorCtr="0">
            <a:noAutofit/>
          </a:bodyPr>
          <a:lstStyle/>
          <a:p>
            <a:pPr marL="91440" marR="0" lvl="0" indent="-91440" algn="l" rtl="0">
              <a:lnSpc>
                <a:spcPct val="90000"/>
              </a:lnSpc>
              <a:spcBef>
                <a:spcPts val="0"/>
              </a:spcBef>
              <a:spcAft>
                <a:spcPts val="0"/>
              </a:spcAft>
              <a:buClr>
                <a:schemeClr val="accent1"/>
              </a:buClr>
              <a:buSzPct val="100000"/>
              <a:buFont typeface="Noto Sans Symbols"/>
              <a:buChar char="✓"/>
            </a:pPr>
            <a:r>
              <a:rPr lang="en-US" sz="4800" dirty="0" smtClean="0"/>
              <a:t>Recruit and train multilingual early learning teachers that reflect the languages of the community in the early learning centers</a:t>
            </a:r>
            <a:endParaRPr lang="en-US" sz="4800" b="0" i="0" u="none" strike="noStrike" cap="none" dirty="0">
              <a:solidFill>
                <a:srgbClr val="3F3F3F"/>
              </a:solidFill>
              <a:sym typeface="Calibri"/>
            </a:endParaRPr>
          </a:p>
        </p:txBody>
      </p:sp>
      <p:pic>
        <p:nvPicPr>
          <p:cNvPr id="204" name="Shape 204"/>
          <p:cNvPicPr preferRelativeResize="0"/>
          <p:nvPr/>
        </p:nvPicPr>
        <p:blipFill rotWithShape="1">
          <a:blip r:embed="rId3">
            <a:alphaModFix/>
          </a:blip>
          <a:srcRect/>
          <a:stretch/>
        </p:blipFill>
        <p:spPr>
          <a:xfrm>
            <a:off x="8356135" y="2539875"/>
            <a:ext cx="3714265" cy="2390403"/>
          </a:xfrm>
          <a:prstGeom prst="rect">
            <a:avLst/>
          </a:prstGeom>
          <a:noFill/>
          <a:ln>
            <a:noFill/>
          </a:ln>
        </p:spPr>
      </p:pic>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Shape 282"/>
          <p:cNvPicPr preferRelativeResize="0"/>
          <p:nvPr/>
        </p:nvPicPr>
        <p:blipFill rotWithShape="1">
          <a:blip r:embed="rId3">
            <a:alphaModFix/>
          </a:blip>
          <a:srcRect/>
          <a:stretch/>
        </p:blipFill>
        <p:spPr>
          <a:xfrm>
            <a:off x="8163967" y="2663329"/>
            <a:ext cx="3366132" cy="2243212"/>
          </a:xfrm>
          <a:prstGeom prst="rect">
            <a:avLst/>
          </a:prstGeom>
          <a:noFill/>
          <a:ln>
            <a:noFill/>
          </a:ln>
        </p:spPr>
      </p:pic>
      <p:pic>
        <p:nvPicPr>
          <p:cNvPr id="283" name="Shape 283"/>
          <p:cNvPicPr preferRelativeResize="0"/>
          <p:nvPr/>
        </p:nvPicPr>
        <p:blipFill rotWithShape="1">
          <a:blip r:embed="rId4">
            <a:alphaModFix/>
          </a:blip>
          <a:srcRect/>
          <a:stretch/>
        </p:blipFill>
        <p:spPr>
          <a:xfrm>
            <a:off x="302059" y="349602"/>
            <a:ext cx="3218966" cy="1438780"/>
          </a:xfrm>
          <a:prstGeom prst="rect">
            <a:avLst/>
          </a:prstGeom>
          <a:noFill/>
          <a:ln>
            <a:noFill/>
          </a:ln>
        </p:spPr>
      </p:pic>
      <p:sp>
        <p:nvSpPr>
          <p:cNvPr id="284" name="Shape 284"/>
          <p:cNvSpPr txBox="1"/>
          <p:nvPr/>
        </p:nvSpPr>
        <p:spPr>
          <a:xfrm>
            <a:off x="3880330" y="498210"/>
            <a:ext cx="6901458" cy="132343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dirty="0">
                <a:solidFill>
                  <a:schemeClr val="dk1"/>
                </a:solidFill>
                <a:latin typeface="Calibri"/>
                <a:ea typeface="Calibri"/>
                <a:cs typeface="Calibri"/>
                <a:sym typeface="Calibri"/>
              </a:rPr>
              <a:t>Georgia Piedmont Technical </a:t>
            </a:r>
            <a:r>
              <a:rPr lang="en-US" sz="2000" b="1" dirty="0" smtClean="0">
                <a:solidFill>
                  <a:schemeClr val="dk1"/>
                </a:solidFill>
                <a:latin typeface="Calibri"/>
                <a:ea typeface="Calibri"/>
                <a:cs typeface="Calibri"/>
                <a:sym typeface="Calibri"/>
              </a:rPr>
              <a:t>College (GPTC), </a:t>
            </a:r>
            <a:r>
              <a:rPr lang="en-US" sz="2000" b="1" dirty="0">
                <a:solidFill>
                  <a:schemeClr val="dk1"/>
                </a:solidFill>
                <a:latin typeface="Calibri"/>
                <a:ea typeface="Calibri"/>
                <a:cs typeface="Calibri"/>
                <a:sym typeface="Calibri"/>
              </a:rPr>
              <a:t>a community partner with CDF Action,  agreed to offer national Child Development Associate (CDA) credential training through Continuing Education…</a:t>
            </a:r>
          </a:p>
        </p:txBody>
      </p:sp>
      <p:pic>
        <p:nvPicPr>
          <p:cNvPr id="285" name="Shape 285"/>
          <p:cNvPicPr preferRelativeResize="0"/>
          <p:nvPr/>
        </p:nvPicPr>
        <p:blipFill rotWithShape="1">
          <a:blip r:embed="rId5">
            <a:alphaModFix/>
          </a:blip>
          <a:srcRect/>
          <a:stretch/>
        </p:blipFill>
        <p:spPr>
          <a:xfrm>
            <a:off x="464485" y="1775672"/>
            <a:ext cx="2143125" cy="2143125"/>
          </a:xfrm>
          <a:prstGeom prst="rect">
            <a:avLst/>
          </a:prstGeom>
          <a:noFill/>
          <a:ln>
            <a:noFill/>
          </a:ln>
        </p:spPr>
      </p:pic>
      <p:sp>
        <p:nvSpPr>
          <p:cNvPr id="286" name="Shape 286"/>
          <p:cNvSpPr txBox="1"/>
          <p:nvPr/>
        </p:nvSpPr>
        <p:spPr>
          <a:xfrm>
            <a:off x="2500086" y="1947347"/>
            <a:ext cx="6324600" cy="88902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dirty="0">
                <a:solidFill>
                  <a:srgbClr val="000000"/>
                </a:solidFill>
                <a:latin typeface="Calibri"/>
                <a:ea typeface="Calibri"/>
                <a:cs typeface="Calibri"/>
                <a:sym typeface="Calibri"/>
              </a:rPr>
              <a:t>…to Clarkston refugee women or others interested in early childhood </a:t>
            </a:r>
            <a:r>
              <a:rPr lang="en-US" sz="2000" b="1" dirty="0" smtClean="0">
                <a:solidFill>
                  <a:srgbClr val="000000"/>
                </a:solidFill>
                <a:latin typeface="Calibri"/>
                <a:ea typeface="Calibri"/>
                <a:cs typeface="Calibri"/>
                <a:sym typeface="Calibri"/>
              </a:rPr>
              <a:t>education, many of whom required  language assistance</a:t>
            </a:r>
            <a:r>
              <a:rPr lang="en-US" sz="2000" b="1" dirty="0">
                <a:solidFill>
                  <a:srgbClr val="000000"/>
                </a:solidFill>
                <a:latin typeface="Calibri"/>
                <a:ea typeface="Calibri"/>
                <a:cs typeface="Calibri"/>
                <a:sym typeface="Calibri"/>
              </a:rPr>
              <a:t>.</a:t>
            </a:r>
          </a:p>
        </p:txBody>
      </p:sp>
      <p:pic>
        <p:nvPicPr>
          <p:cNvPr id="288" name="Shape 288"/>
          <p:cNvPicPr preferRelativeResize="0"/>
          <p:nvPr/>
        </p:nvPicPr>
        <p:blipFill rotWithShape="1">
          <a:blip r:embed="rId6">
            <a:alphaModFix/>
          </a:blip>
          <a:srcRect/>
          <a:stretch/>
        </p:blipFill>
        <p:spPr>
          <a:xfrm>
            <a:off x="302059" y="4506627"/>
            <a:ext cx="3217763" cy="2144337"/>
          </a:xfrm>
          <a:prstGeom prst="rect">
            <a:avLst/>
          </a:prstGeom>
          <a:noFill/>
          <a:ln>
            <a:noFill/>
          </a:ln>
        </p:spPr>
      </p:pic>
      <p:pic>
        <p:nvPicPr>
          <p:cNvPr id="290" name="Shape 290"/>
          <p:cNvPicPr preferRelativeResize="0"/>
          <p:nvPr/>
        </p:nvPicPr>
        <p:blipFill rotWithShape="1">
          <a:blip r:embed="rId7">
            <a:alphaModFix/>
          </a:blip>
          <a:srcRect/>
          <a:stretch/>
        </p:blipFill>
        <p:spPr>
          <a:xfrm>
            <a:off x="3705769" y="3077137"/>
            <a:ext cx="3913233" cy="2196001"/>
          </a:xfrm>
          <a:prstGeom prst="rect">
            <a:avLst/>
          </a:prstGeom>
          <a:noFill/>
          <a:ln>
            <a:noFill/>
          </a:ln>
        </p:spPr>
      </p:pic>
      <p:sp>
        <p:nvSpPr>
          <p:cNvPr id="2" name="TextBox 1"/>
          <p:cNvSpPr txBox="1"/>
          <p:nvPr/>
        </p:nvSpPr>
        <p:spPr>
          <a:xfrm>
            <a:off x="4106174" y="5578796"/>
            <a:ext cx="6675614" cy="400110"/>
          </a:xfrm>
          <a:prstGeom prst="rect">
            <a:avLst/>
          </a:prstGeom>
          <a:noFill/>
        </p:spPr>
        <p:txBody>
          <a:bodyPr wrap="square" rtlCol="0">
            <a:spAutoFit/>
          </a:bodyPr>
          <a:lstStyle/>
          <a:p>
            <a:r>
              <a:rPr lang="en-US" sz="2000" b="1" dirty="0" smtClean="0">
                <a:latin typeface="Calibri" panose="020F0502020204030204" pitchFamily="34" charset="0"/>
              </a:rPr>
              <a:t>Students were from Iraq, Sudan, Nepal, Eritrea, and the USA.</a:t>
            </a:r>
            <a:endParaRPr lang="en-US" sz="2000" b="1" dirty="0">
              <a:latin typeface="Calibri" panose="020F0502020204030204" pitchFamily="34" charset="0"/>
            </a:endParaRPr>
          </a:p>
        </p:txBody>
      </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Shape 276"/>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dirty="0" smtClean="0"/>
              <a:t>Enhanced Child Development Associate (CDA)</a:t>
            </a:r>
            <a:endParaRPr lang="en-US" sz="4800" b="0" i="0" u="none" strike="noStrike" cap="none" dirty="0">
              <a:solidFill>
                <a:srgbClr val="3F3F3F"/>
              </a:solidFill>
              <a:latin typeface="Calibri"/>
              <a:ea typeface="Calibri"/>
              <a:cs typeface="Calibri"/>
              <a:sym typeface="Calibri"/>
            </a:endParaRPr>
          </a:p>
        </p:txBody>
      </p:sp>
      <p:sp>
        <p:nvSpPr>
          <p:cNvPr id="277" name="Shape 277"/>
          <p:cNvSpPr txBox="1">
            <a:spLocks noGrp="1"/>
          </p:cNvSpPr>
          <p:nvPr>
            <p:ph type="body" idx="1"/>
          </p:nvPr>
        </p:nvSpPr>
        <p:spPr>
          <a:xfrm>
            <a:off x="1097279" y="1845733"/>
            <a:ext cx="10058399" cy="4023360"/>
          </a:xfrm>
          <a:prstGeom prst="rect">
            <a:avLst/>
          </a:prstGeom>
          <a:noFill/>
          <a:ln>
            <a:noFill/>
          </a:ln>
        </p:spPr>
        <p:txBody>
          <a:bodyPr lIns="0" tIns="45700" rIns="0" bIns="45700" anchor="t" anchorCtr="0">
            <a:noAutofit/>
          </a:bodyPr>
          <a:lstStyle/>
          <a:p>
            <a:pPr marL="91440" marR="0" lvl="0" indent="-91440" algn="l" rtl="0">
              <a:lnSpc>
                <a:spcPct val="80000"/>
              </a:lnSpc>
              <a:spcBef>
                <a:spcPts val="0"/>
              </a:spcBef>
              <a:spcAft>
                <a:spcPts val="0"/>
              </a:spcAft>
              <a:buClr>
                <a:schemeClr val="accent1"/>
              </a:buClr>
              <a:buSzPct val="100000"/>
              <a:buFont typeface="Noto Sans Symbols"/>
              <a:buChar char="✓"/>
            </a:pPr>
            <a:r>
              <a:rPr lang="en-US" sz="4800" dirty="0" smtClean="0"/>
              <a:t>Why is it important to have bi-lingual teachers in the early learning classroom?  </a:t>
            </a:r>
          </a:p>
          <a:p>
            <a:pPr marL="91440" marR="0" lvl="0" indent="-91440" algn="l" rtl="0">
              <a:lnSpc>
                <a:spcPct val="80000"/>
              </a:lnSpc>
              <a:spcBef>
                <a:spcPts val="0"/>
              </a:spcBef>
              <a:spcAft>
                <a:spcPts val="0"/>
              </a:spcAft>
              <a:buClr>
                <a:schemeClr val="accent1"/>
              </a:buClr>
              <a:buSzPct val="100000"/>
              <a:buFont typeface="Noto Sans Symbols"/>
              <a:buChar char="✓"/>
            </a:pPr>
            <a:r>
              <a:rPr lang="en-US" sz="4800" dirty="0" smtClean="0"/>
              <a:t>What does the research tell us?  </a:t>
            </a:r>
          </a:p>
          <a:p>
            <a:pPr marL="91440" marR="0" lvl="0" indent="-91440" algn="l" rtl="0">
              <a:lnSpc>
                <a:spcPct val="80000"/>
              </a:lnSpc>
              <a:spcBef>
                <a:spcPts val="0"/>
              </a:spcBef>
              <a:spcAft>
                <a:spcPts val="0"/>
              </a:spcAft>
              <a:buClr>
                <a:schemeClr val="accent1"/>
              </a:buClr>
              <a:buSzPct val="100000"/>
              <a:buFont typeface="Noto Sans Symbols"/>
              <a:buChar char="✓"/>
            </a:pPr>
            <a:r>
              <a:rPr lang="en-US" sz="4800" dirty="0" smtClean="0"/>
              <a:t>What are the barriers? How has the Enhanced CDA addressed </a:t>
            </a:r>
            <a:r>
              <a:rPr lang="en-US" sz="4800" smtClean="0"/>
              <a:t>those barriers?</a:t>
            </a:r>
            <a:endParaRPr lang="en-US" sz="4800" dirty="0" smtClean="0"/>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Shape 295"/>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lvl="0">
              <a:buSzPct val="25000"/>
            </a:pPr>
            <a:r>
              <a:rPr lang="en-US" sz="4400" dirty="0"/>
              <a:t>13 students completed 120 hours of CDA training at </a:t>
            </a:r>
            <a:r>
              <a:rPr lang="en-US" sz="4400" dirty="0" smtClean="0"/>
              <a:t>GPTC</a:t>
            </a:r>
            <a:endParaRPr lang="en-US" sz="4400" b="0" i="0" u="none" strike="noStrike" cap="none" dirty="0">
              <a:solidFill>
                <a:srgbClr val="3F3F3F"/>
              </a:solidFill>
              <a:latin typeface="Calibri"/>
              <a:ea typeface="Calibri"/>
              <a:cs typeface="Calibri"/>
              <a:sym typeface="Calibri"/>
            </a:endParaRPr>
          </a:p>
        </p:txBody>
      </p:sp>
      <p:sp>
        <p:nvSpPr>
          <p:cNvPr id="296" name="Shape 296"/>
          <p:cNvSpPr txBox="1">
            <a:spLocks noGrp="1"/>
          </p:cNvSpPr>
          <p:nvPr>
            <p:ph type="body" idx="1"/>
          </p:nvPr>
        </p:nvSpPr>
        <p:spPr>
          <a:xfrm>
            <a:off x="1345318" y="1845733"/>
            <a:ext cx="10058399" cy="4023360"/>
          </a:xfrm>
          <a:prstGeom prst="rect">
            <a:avLst/>
          </a:prstGeom>
          <a:noFill/>
          <a:ln>
            <a:noFill/>
          </a:ln>
        </p:spPr>
        <p:txBody>
          <a:bodyPr lIns="0" tIns="45700" rIns="0" bIns="45700" anchor="t" anchorCtr="0">
            <a:noAutofit/>
          </a:bodyPr>
          <a:lstStyle/>
          <a:p>
            <a:pPr marL="342900" indent="-342900">
              <a:lnSpc>
                <a:spcPct val="70000"/>
              </a:lnSpc>
              <a:spcBef>
                <a:spcPts val="1400"/>
              </a:spcBef>
              <a:spcAft>
                <a:spcPts val="0"/>
              </a:spcAft>
              <a:buSzPct val="99615"/>
              <a:buFont typeface="Wingdings" panose="05000000000000000000" pitchFamily="2" charset="2"/>
              <a:buChar char="ü"/>
            </a:pPr>
            <a:r>
              <a:rPr lang="en-US" sz="2200" dirty="0"/>
              <a:t>The CDA course was taught in English at GPTC with simultaneous Arabic </a:t>
            </a:r>
            <a:r>
              <a:rPr lang="en-US" sz="2200" dirty="0" smtClean="0"/>
              <a:t>translation.</a:t>
            </a:r>
            <a:r>
              <a:rPr lang="en-US" sz="2200" dirty="0"/>
              <a:t> </a:t>
            </a:r>
            <a:endParaRPr lang="en-US" sz="2200" dirty="0" smtClean="0"/>
          </a:p>
          <a:p>
            <a:pPr marL="342900" lvl="0" indent="-342900">
              <a:lnSpc>
                <a:spcPct val="70000"/>
              </a:lnSpc>
              <a:spcBef>
                <a:spcPts val="1400"/>
              </a:spcBef>
              <a:spcAft>
                <a:spcPts val="0"/>
              </a:spcAft>
              <a:buSzPct val="99615"/>
              <a:buFont typeface="Wingdings" panose="05000000000000000000" pitchFamily="2" charset="2"/>
              <a:buChar char="ü"/>
            </a:pPr>
            <a:r>
              <a:rPr lang="en-US" sz="2200" b="0" i="0" u="none" strike="noStrike" cap="none" dirty="0" smtClean="0">
                <a:solidFill>
                  <a:srgbClr val="3F3F3F"/>
                </a:solidFill>
                <a:sym typeface="Calibri"/>
              </a:rPr>
              <a:t>All costs for the training was covered by CDF Action</a:t>
            </a:r>
            <a:r>
              <a:rPr lang="en-US" sz="2200" dirty="0"/>
              <a:t> </a:t>
            </a:r>
            <a:r>
              <a:rPr lang="en-US" sz="2200" dirty="0" smtClean="0"/>
              <a:t>with no cost to the enrolled women, including instructor fee, books, notebooks, and CDA credentialing and testing fee.</a:t>
            </a:r>
          </a:p>
          <a:p>
            <a:pPr marL="342900" lvl="0" indent="-342900">
              <a:lnSpc>
                <a:spcPct val="70000"/>
              </a:lnSpc>
              <a:spcBef>
                <a:spcPts val="1400"/>
              </a:spcBef>
              <a:spcAft>
                <a:spcPts val="0"/>
              </a:spcAft>
              <a:buSzPct val="99615"/>
              <a:buFont typeface="Wingdings" panose="05000000000000000000" pitchFamily="2" charset="2"/>
              <a:buChar char="ü"/>
            </a:pPr>
            <a:r>
              <a:rPr lang="en-US" sz="2200" dirty="0" smtClean="0"/>
              <a:t>Access to an Arabic-speaking coach/mentor was provided to those who needed one.</a:t>
            </a:r>
          </a:p>
          <a:p>
            <a:pPr marL="342900" lvl="0" indent="-342900">
              <a:lnSpc>
                <a:spcPct val="70000"/>
              </a:lnSpc>
              <a:spcBef>
                <a:spcPts val="1400"/>
              </a:spcBef>
              <a:spcAft>
                <a:spcPts val="0"/>
              </a:spcAft>
              <a:buSzPct val="99615"/>
              <a:buFont typeface="Wingdings" panose="05000000000000000000" pitchFamily="2" charset="2"/>
              <a:buChar char="Ø"/>
            </a:pPr>
            <a:endParaRPr lang="en-US" dirty="0"/>
          </a:p>
          <a:p>
            <a:pPr marL="0" lvl="0" indent="0">
              <a:lnSpc>
                <a:spcPct val="70000"/>
              </a:lnSpc>
              <a:spcBef>
                <a:spcPts val="1400"/>
              </a:spcBef>
              <a:spcAft>
                <a:spcPts val="0"/>
              </a:spcAft>
              <a:buSzPct val="99615"/>
              <a:buNone/>
            </a:pPr>
            <a:endParaRPr lang="en-US" dirty="0" smtClean="0"/>
          </a:p>
          <a:p>
            <a:pPr marL="0" lvl="0" indent="0">
              <a:lnSpc>
                <a:spcPct val="70000"/>
              </a:lnSpc>
              <a:spcBef>
                <a:spcPts val="1400"/>
              </a:spcBef>
              <a:spcAft>
                <a:spcPts val="0"/>
              </a:spcAft>
              <a:buSzPct val="99615"/>
              <a:buNone/>
            </a:pPr>
            <a:endParaRPr lang="en-US" dirty="0" smtClean="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5318" y="3624284"/>
            <a:ext cx="4435739" cy="2684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2562" y="3622750"/>
            <a:ext cx="4591155" cy="2685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progress and status</a:t>
            </a:r>
            <a:endParaRPr lang="en-US" dirty="0"/>
          </a:p>
        </p:txBody>
      </p:sp>
      <p:sp>
        <p:nvSpPr>
          <p:cNvPr id="3" name="Text Placeholder 2"/>
          <p:cNvSpPr>
            <a:spLocks noGrp="1"/>
          </p:cNvSpPr>
          <p:nvPr>
            <p:ph type="body" idx="1"/>
          </p:nvPr>
        </p:nvSpPr>
        <p:spPr>
          <a:xfrm>
            <a:off x="1097279" y="1845732"/>
            <a:ext cx="10058399" cy="4313527"/>
          </a:xfrm>
        </p:spPr>
        <p:txBody>
          <a:bodyPr/>
          <a:lstStyle/>
          <a:p>
            <a:pPr>
              <a:buFont typeface="Wingdings" panose="05000000000000000000" pitchFamily="2" charset="2"/>
              <a:buChar char="ü"/>
            </a:pPr>
            <a:r>
              <a:rPr lang="en-US" sz="2400" dirty="0">
                <a:solidFill>
                  <a:schemeClr val="tx1">
                    <a:lumMod val="75000"/>
                    <a:lumOff val="25000"/>
                  </a:schemeClr>
                </a:solidFill>
              </a:rPr>
              <a:t>All students  in the first cohort completed 480 hours of </a:t>
            </a:r>
            <a:r>
              <a:rPr lang="en-US" sz="2400" dirty="0" smtClean="0">
                <a:solidFill>
                  <a:schemeClr val="tx1">
                    <a:lumMod val="75000"/>
                    <a:lumOff val="25000"/>
                  </a:schemeClr>
                </a:solidFill>
              </a:rPr>
              <a:t>professional work </a:t>
            </a:r>
            <a:r>
              <a:rPr lang="en-US" sz="2400" dirty="0">
                <a:solidFill>
                  <a:schemeClr val="tx1">
                    <a:lumMod val="75000"/>
                    <a:lumOff val="25000"/>
                  </a:schemeClr>
                </a:solidFill>
              </a:rPr>
              <a:t>with </a:t>
            </a:r>
            <a:r>
              <a:rPr lang="en-US" sz="2400" dirty="0" smtClean="0">
                <a:solidFill>
                  <a:schemeClr val="tx1">
                    <a:lumMod val="75000"/>
                    <a:lumOff val="25000"/>
                  </a:schemeClr>
                </a:solidFill>
              </a:rPr>
              <a:t>children in a group setting.</a:t>
            </a:r>
            <a:endParaRPr lang="en-US" sz="2400" dirty="0">
              <a:solidFill>
                <a:schemeClr val="tx1">
                  <a:lumMod val="75000"/>
                  <a:lumOff val="25000"/>
                </a:schemeClr>
              </a:solidFill>
            </a:endParaRPr>
          </a:p>
          <a:p>
            <a:pPr>
              <a:buFont typeface="Wingdings" panose="05000000000000000000" pitchFamily="2" charset="2"/>
              <a:buChar char="ü"/>
            </a:pPr>
            <a:r>
              <a:rPr lang="en-US" sz="2400" dirty="0" smtClean="0">
                <a:solidFill>
                  <a:schemeClr val="tx1">
                    <a:lumMod val="75000"/>
                    <a:lumOff val="25000"/>
                  </a:schemeClr>
                </a:solidFill>
              </a:rPr>
              <a:t>The Council for </a:t>
            </a:r>
            <a:r>
              <a:rPr lang="en-US" sz="2400" smtClean="0">
                <a:solidFill>
                  <a:schemeClr val="tx1">
                    <a:lumMod val="75000"/>
                    <a:lumOff val="25000"/>
                  </a:schemeClr>
                </a:solidFill>
              </a:rPr>
              <a:t>Professional </a:t>
            </a:r>
            <a:r>
              <a:rPr lang="en-US" sz="2400" smtClean="0">
                <a:solidFill>
                  <a:schemeClr val="tx1">
                    <a:lumMod val="75000"/>
                    <a:lumOff val="25000"/>
                  </a:schemeClr>
                </a:solidFill>
              </a:rPr>
              <a:t>recognition </a:t>
            </a:r>
            <a:r>
              <a:rPr lang="en-US" sz="2400" dirty="0">
                <a:solidFill>
                  <a:schemeClr val="tx1">
                    <a:lumMod val="75000"/>
                    <a:lumOff val="25000"/>
                  </a:schemeClr>
                </a:solidFill>
              </a:rPr>
              <a:t>approved  an Arabic-speaking Professional </a:t>
            </a:r>
            <a:r>
              <a:rPr lang="en-US" sz="2400" dirty="0" smtClean="0">
                <a:solidFill>
                  <a:schemeClr val="tx1">
                    <a:lumMod val="75000"/>
                    <a:lumOff val="25000"/>
                  </a:schemeClr>
                </a:solidFill>
              </a:rPr>
              <a:t>Development Specialist (PDS) </a:t>
            </a:r>
            <a:r>
              <a:rPr lang="en-US" sz="2400" dirty="0">
                <a:solidFill>
                  <a:schemeClr val="tx1">
                    <a:lumMod val="75000"/>
                    <a:lumOff val="25000"/>
                  </a:schemeClr>
                </a:solidFill>
              </a:rPr>
              <a:t>to complete classroom verification visit and interpret for Arabic speakers; </a:t>
            </a:r>
            <a:r>
              <a:rPr lang="en-US" sz="2400" dirty="0" smtClean="0">
                <a:solidFill>
                  <a:schemeClr val="tx1">
                    <a:lumMod val="75000"/>
                    <a:lumOff val="25000"/>
                  </a:schemeClr>
                </a:solidFill>
              </a:rPr>
              <a:t>a </a:t>
            </a:r>
            <a:r>
              <a:rPr lang="en-US" sz="2400" dirty="0">
                <a:solidFill>
                  <a:schemeClr val="tx1">
                    <a:lumMod val="75000"/>
                    <a:lumOff val="25000"/>
                  </a:schemeClr>
                </a:solidFill>
              </a:rPr>
              <a:t>Somali-speaking early learning professional is going through the </a:t>
            </a:r>
            <a:r>
              <a:rPr lang="en-US" sz="2400" dirty="0" smtClean="0">
                <a:solidFill>
                  <a:schemeClr val="tx1">
                    <a:lumMod val="75000"/>
                    <a:lumOff val="25000"/>
                  </a:schemeClr>
                </a:solidFill>
              </a:rPr>
              <a:t>process to become a PDS.</a:t>
            </a:r>
            <a:endParaRPr lang="en-US" sz="2400" dirty="0">
              <a:solidFill>
                <a:schemeClr val="tx1">
                  <a:lumMod val="75000"/>
                  <a:lumOff val="25000"/>
                </a:schemeClr>
              </a:solidFill>
            </a:endParaRPr>
          </a:p>
          <a:p>
            <a:pPr>
              <a:buFont typeface="Wingdings" panose="05000000000000000000" pitchFamily="2" charset="2"/>
              <a:buChar char="ü"/>
            </a:pPr>
            <a:r>
              <a:rPr lang="en-US" sz="2400" dirty="0" smtClean="0">
                <a:solidFill>
                  <a:schemeClr val="tx1">
                    <a:lumMod val="75000"/>
                    <a:lumOff val="25000"/>
                  </a:schemeClr>
                </a:solidFill>
              </a:rPr>
              <a:t>Most </a:t>
            </a:r>
            <a:r>
              <a:rPr lang="en-US" sz="2400" dirty="0">
                <a:solidFill>
                  <a:schemeClr val="tx1">
                    <a:lumMod val="75000"/>
                    <a:lumOff val="25000"/>
                  </a:schemeClr>
                </a:solidFill>
              </a:rPr>
              <a:t>of the  first cohort students have secured full or </a:t>
            </a:r>
            <a:r>
              <a:rPr lang="en-US" sz="2400" dirty="0" smtClean="0">
                <a:solidFill>
                  <a:schemeClr val="tx1">
                    <a:lumMod val="75000"/>
                    <a:lumOff val="25000"/>
                  </a:schemeClr>
                </a:solidFill>
              </a:rPr>
              <a:t>part-time </a:t>
            </a:r>
            <a:r>
              <a:rPr lang="en-US" sz="2400" dirty="0">
                <a:solidFill>
                  <a:schemeClr val="tx1">
                    <a:lumMod val="75000"/>
                    <a:lumOff val="25000"/>
                  </a:schemeClr>
                </a:solidFill>
              </a:rPr>
              <a:t>work </a:t>
            </a:r>
            <a:r>
              <a:rPr lang="en-US" sz="2400" dirty="0" smtClean="0">
                <a:solidFill>
                  <a:schemeClr val="tx1">
                    <a:lumMod val="75000"/>
                    <a:lumOff val="25000"/>
                  </a:schemeClr>
                </a:solidFill>
              </a:rPr>
              <a:t>with children in Clarkston </a:t>
            </a:r>
            <a:r>
              <a:rPr lang="en-US" sz="2400" dirty="0">
                <a:solidFill>
                  <a:schemeClr val="tx1">
                    <a:lumMod val="75000"/>
                    <a:lumOff val="25000"/>
                  </a:schemeClr>
                </a:solidFill>
              </a:rPr>
              <a:t>and in surrounding communities. </a:t>
            </a:r>
            <a:r>
              <a:rPr lang="en-US" sz="2400" dirty="0" smtClean="0">
                <a:solidFill>
                  <a:schemeClr val="tx1">
                    <a:lumMod val="75000"/>
                    <a:lumOff val="25000"/>
                  </a:schemeClr>
                </a:solidFill>
              </a:rPr>
              <a:t>Three  </a:t>
            </a:r>
            <a:r>
              <a:rPr lang="en-US" sz="2400" dirty="0">
                <a:solidFill>
                  <a:schemeClr val="tx1">
                    <a:lumMod val="75000"/>
                    <a:lumOff val="25000"/>
                  </a:schemeClr>
                </a:solidFill>
              </a:rPr>
              <a:t>received their </a:t>
            </a:r>
            <a:r>
              <a:rPr lang="en-US" sz="2400" dirty="0" smtClean="0">
                <a:solidFill>
                  <a:schemeClr val="tx1">
                    <a:lumMod val="75000"/>
                    <a:lumOff val="25000"/>
                  </a:schemeClr>
                </a:solidFill>
              </a:rPr>
              <a:t> CDA </a:t>
            </a:r>
            <a:r>
              <a:rPr lang="en-US" sz="2400" dirty="0">
                <a:solidFill>
                  <a:schemeClr val="tx1">
                    <a:lumMod val="75000"/>
                    <a:lumOff val="25000"/>
                  </a:schemeClr>
                </a:solidFill>
              </a:rPr>
              <a:t>credential.  Others are waiting to take the exam.</a:t>
            </a:r>
          </a:p>
          <a:p>
            <a:pPr>
              <a:buFont typeface="Wingdings" panose="05000000000000000000" pitchFamily="2" charset="2"/>
              <a:buChar char="ü"/>
            </a:pPr>
            <a:r>
              <a:rPr lang="en-US" sz="2400" dirty="0" smtClean="0">
                <a:solidFill>
                  <a:schemeClr val="tx1">
                    <a:lumMod val="75000"/>
                    <a:lumOff val="25000"/>
                  </a:schemeClr>
                </a:solidFill>
              </a:rPr>
              <a:t>Second </a:t>
            </a:r>
            <a:r>
              <a:rPr lang="en-US" sz="2400" dirty="0">
                <a:solidFill>
                  <a:schemeClr val="tx1">
                    <a:lumMod val="75000"/>
                    <a:lumOff val="25000"/>
                  </a:schemeClr>
                </a:solidFill>
              </a:rPr>
              <a:t>Cohort began in May 2016, with diverse students, including Somali </a:t>
            </a:r>
            <a:r>
              <a:rPr lang="en-US" sz="2400" dirty="0" smtClean="0">
                <a:solidFill>
                  <a:schemeClr val="tx1">
                    <a:lumMod val="75000"/>
                    <a:lumOff val="25000"/>
                  </a:schemeClr>
                </a:solidFill>
              </a:rPr>
              <a:t> speakers</a:t>
            </a:r>
            <a:r>
              <a:rPr lang="en-US" sz="2400" dirty="0">
                <a:solidFill>
                  <a:schemeClr val="tx1">
                    <a:lumMod val="75000"/>
                    <a:lumOff val="25000"/>
                  </a:schemeClr>
                </a:solidFill>
              </a:rPr>
              <a:t>.</a:t>
            </a:r>
          </a:p>
          <a:p>
            <a:endParaRPr lang="en-US" dirty="0">
              <a:solidFill>
                <a:schemeClr val="tx1">
                  <a:lumMod val="75000"/>
                  <a:lumOff val="25000"/>
                </a:schemeClr>
              </a:solidFill>
            </a:endParaRPr>
          </a:p>
        </p:txBody>
      </p:sp>
    </p:spTree>
    <p:extLst>
      <p:ext uri="{BB962C8B-B14F-4D97-AF65-F5344CB8AC3E}">
        <p14:creationId xmlns:p14="http://schemas.microsoft.com/office/powerpoint/2010/main" val="10700885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Shape 301"/>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b="0" i="0" u="none" strike="noStrike" cap="none" dirty="0">
                <a:solidFill>
                  <a:srgbClr val="3F3F3F"/>
                </a:solidFill>
                <a:latin typeface="Calibri"/>
                <a:ea typeface="Calibri"/>
                <a:cs typeface="Calibri"/>
                <a:sym typeface="Calibri"/>
              </a:rPr>
              <a:t>Committed to program evaluation partnerships </a:t>
            </a:r>
          </a:p>
        </p:txBody>
      </p:sp>
      <p:pic>
        <p:nvPicPr>
          <p:cNvPr id="302" name="Shape 302"/>
          <p:cNvPicPr preferRelativeResize="0"/>
          <p:nvPr/>
        </p:nvPicPr>
        <p:blipFill rotWithShape="1">
          <a:blip r:embed="rId3">
            <a:alphaModFix/>
          </a:blip>
          <a:srcRect/>
          <a:stretch/>
        </p:blipFill>
        <p:spPr>
          <a:xfrm>
            <a:off x="7289196" y="4251760"/>
            <a:ext cx="3965476" cy="1806337"/>
          </a:xfrm>
          <a:prstGeom prst="rect">
            <a:avLst/>
          </a:prstGeom>
          <a:noFill/>
          <a:ln>
            <a:noFill/>
          </a:ln>
        </p:spPr>
      </p:pic>
      <p:pic>
        <p:nvPicPr>
          <p:cNvPr id="303" name="Shape 303"/>
          <p:cNvPicPr preferRelativeResize="0"/>
          <p:nvPr/>
        </p:nvPicPr>
        <p:blipFill rotWithShape="1">
          <a:blip r:embed="rId4">
            <a:alphaModFix/>
          </a:blip>
          <a:srcRect/>
          <a:stretch/>
        </p:blipFill>
        <p:spPr>
          <a:xfrm>
            <a:off x="932259" y="4309680"/>
            <a:ext cx="3904682" cy="1688747"/>
          </a:xfrm>
          <a:prstGeom prst="rect">
            <a:avLst/>
          </a:prstGeom>
          <a:noFill/>
          <a:ln>
            <a:noFill/>
          </a:ln>
        </p:spPr>
      </p:pic>
      <p:pic>
        <p:nvPicPr>
          <p:cNvPr id="304" name="Shape 304"/>
          <p:cNvPicPr preferRelativeResize="0"/>
          <p:nvPr/>
        </p:nvPicPr>
        <p:blipFill rotWithShape="1">
          <a:blip r:embed="rId5">
            <a:alphaModFix/>
          </a:blip>
          <a:srcRect/>
          <a:stretch/>
        </p:blipFill>
        <p:spPr>
          <a:xfrm>
            <a:off x="7389897" y="2075541"/>
            <a:ext cx="3709990" cy="1193871"/>
          </a:xfrm>
          <a:prstGeom prst="rect">
            <a:avLst/>
          </a:prstGeom>
          <a:noFill/>
          <a:ln>
            <a:noFill/>
          </a:ln>
        </p:spPr>
      </p:pic>
      <p:pic>
        <p:nvPicPr>
          <p:cNvPr id="305" name="Shape 305"/>
          <p:cNvPicPr preferRelativeResize="0"/>
          <p:nvPr/>
        </p:nvPicPr>
        <p:blipFill rotWithShape="1">
          <a:blip r:embed="rId6">
            <a:alphaModFix/>
          </a:blip>
          <a:srcRect/>
          <a:stretch/>
        </p:blipFill>
        <p:spPr>
          <a:xfrm>
            <a:off x="1691748" y="1964126"/>
            <a:ext cx="1740048" cy="2139040"/>
          </a:xfrm>
          <a:prstGeom prst="rect">
            <a:avLst/>
          </a:prstGeom>
          <a:noFill/>
          <a:ln>
            <a:noFill/>
          </a:ln>
        </p:spPr>
      </p:pic>
      <p:pic>
        <p:nvPicPr>
          <p:cNvPr id="306" name="Shape 306"/>
          <p:cNvPicPr preferRelativeResize="0"/>
          <p:nvPr/>
        </p:nvPicPr>
        <p:blipFill rotWithShape="1">
          <a:blip r:embed="rId7">
            <a:alphaModFix/>
          </a:blip>
          <a:srcRect/>
          <a:stretch/>
        </p:blipFill>
        <p:spPr>
          <a:xfrm>
            <a:off x="4701832" y="2849985"/>
            <a:ext cx="2364426" cy="1506004"/>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6000" b="1" i="1" u="none" strike="noStrike" cap="none" dirty="0">
                <a:solidFill>
                  <a:srgbClr val="3F3F3F"/>
                </a:solidFill>
                <a:latin typeface="Calibri"/>
                <a:ea typeface="Calibri"/>
                <a:cs typeface="Calibri"/>
                <a:sym typeface="Calibri"/>
              </a:rPr>
              <a:t>Where we work – Clarkston, GA </a:t>
            </a:r>
          </a:p>
        </p:txBody>
      </p:sp>
      <p:sp>
        <p:nvSpPr>
          <p:cNvPr id="117" name="Shape 117"/>
          <p:cNvSpPr txBox="1">
            <a:spLocks noGrp="1"/>
          </p:cNvSpPr>
          <p:nvPr>
            <p:ph type="body" idx="1"/>
          </p:nvPr>
        </p:nvSpPr>
        <p:spPr>
          <a:xfrm>
            <a:off x="1097279" y="1845733"/>
            <a:ext cx="10058399" cy="680631"/>
          </a:xfrm>
          <a:prstGeom prst="rect">
            <a:avLst/>
          </a:prstGeom>
          <a:noFill/>
          <a:ln>
            <a:noFill/>
          </a:ln>
        </p:spPr>
        <p:txBody>
          <a:bodyPr lIns="0" tIns="45700" rIns="0" bIns="45700" anchor="t" anchorCtr="0">
            <a:noAutofit/>
          </a:bodyPr>
          <a:lstStyle/>
          <a:p>
            <a:pPr marL="91440" marR="0" lvl="0" indent="-91440" algn="ctr" rtl="0">
              <a:lnSpc>
                <a:spcPct val="90000"/>
              </a:lnSpc>
              <a:spcBef>
                <a:spcPts val="0"/>
              </a:spcBef>
              <a:spcAft>
                <a:spcPts val="0"/>
              </a:spcAft>
              <a:buClr>
                <a:schemeClr val="accent1"/>
              </a:buClr>
              <a:buSzPct val="100000"/>
              <a:buFont typeface="Calibri"/>
              <a:buChar char=" "/>
            </a:pPr>
            <a:r>
              <a:rPr lang="en-US" sz="3600" b="0" i="0" u="none" strike="noStrike" cap="none" dirty="0">
                <a:solidFill>
                  <a:srgbClr val="3F3F3F"/>
                </a:solidFill>
                <a:latin typeface="Calibri"/>
                <a:ea typeface="Calibri"/>
                <a:cs typeface="Calibri"/>
                <a:sym typeface="Calibri"/>
              </a:rPr>
              <a:t>“The most diverse square mile in America”</a:t>
            </a:r>
          </a:p>
        </p:txBody>
      </p:sp>
      <p:pic>
        <p:nvPicPr>
          <p:cNvPr id="118" name="Shape 118"/>
          <p:cNvPicPr preferRelativeResize="0"/>
          <p:nvPr/>
        </p:nvPicPr>
        <p:blipFill rotWithShape="1">
          <a:blip r:embed="rId3">
            <a:alphaModFix/>
          </a:blip>
          <a:srcRect/>
          <a:stretch/>
        </p:blipFill>
        <p:spPr>
          <a:xfrm>
            <a:off x="504822" y="2350734"/>
            <a:ext cx="3985397" cy="3985397"/>
          </a:xfrm>
          <a:prstGeom prst="rect">
            <a:avLst/>
          </a:prstGeom>
          <a:noFill/>
          <a:ln>
            <a:noFill/>
          </a:ln>
        </p:spPr>
      </p:pic>
      <p:pic>
        <p:nvPicPr>
          <p:cNvPr id="119" name="Shape 119"/>
          <p:cNvPicPr preferRelativeResize="0"/>
          <p:nvPr/>
        </p:nvPicPr>
        <p:blipFill rotWithShape="1">
          <a:blip r:embed="rId4">
            <a:alphaModFix/>
          </a:blip>
          <a:srcRect/>
          <a:stretch/>
        </p:blipFill>
        <p:spPr>
          <a:xfrm>
            <a:off x="7917453" y="2506077"/>
            <a:ext cx="3837126" cy="3837126"/>
          </a:xfrm>
          <a:prstGeom prst="rect">
            <a:avLst/>
          </a:prstGeom>
          <a:noFill/>
          <a:ln>
            <a:noFill/>
          </a:ln>
        </p:spPr>
      </p:pic>
      <p:pic>
        <p:nvPicPr>
          <p:cNvPr id="120" name="Shape 120"/>
          <p:cNvPicPr preferRelativeResize="0"/>
          <p:nvPr/>
        </p:nvPicPr>
        <p:blipFill rotWithShape="1">
          <a:blip r:embed="rId5">
            <a:alphaModFix/>
          </a:blip>
          <a:srcRect b="4660"/>
          <a:stretch/>
        </p:blipFill>
        <p:spPr>
          <a:xfrm>
            <a:off x="4999839" y="2526365"/>
            <a:ext cx="2093441" cy="4156484"/>
          </a:xfrm>
          <a:prstGeom prst="rect">
            <a:avLst/>
          </a:prstGeom>
          <a:noFill/>
          <a:ln>
            <a:noFill/>
          </a:ln>
        </p:spPr>
      </p:pic>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Shape 311"/>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Overall assessment</a:t>
            </a:r>
          </a:p>
        </p:txBody>
      </p:sp>
      <p:sp>
        <p:nvSpPr>
          <p:cNvPr id="312" name="Shape 312"/>
          <p:cNvSpPr txBox="1">
            <a:spLocks noGrp="1"/>
          </p:cNvSpPr>
          <p:nvPr>
            <p:ph type="body" idx="1"/>
          </p:nvPr>
        </p:nvSpPr>
        <p:spPr>
          <a:xfrm>
            <a:off x="1097279" y="1845733"/>
            <a:ext cx="10058399" cy="4451550"/>
          </a:xfrm>
          <a:prstGeom prst="rect">
            <a:avLst/>
          </a:prstGeom>
          <a:noFill/>
          <a:ln>
            <a:noFill/>
          </a:ln>
        </p:spPr>
        <p:txBody>
          <a:bodyPr lIns="0" tIns="45700" rIns="0" bIns="45700" anchor="t" anchorCtr="0">
            <a:noAutofit/>
          </a:bodyPr>
          <a:lstStyle/>
          <a:p>
            <a:pPr marL="91440" marR="0" lvl="0" indent="-91440" algn="l" rtl="0">
              <a:lnSpc>
                <a:spcPct val="80000"/>
              </a:lnSpc>
              <a:spcBef>
                <a:spcPts val="0"/>
              </a:spcBef>
              <a:spcAft>
                <a:spcPts val="0"/>
              </a:spcAft>
              <a:buClr>
                <a:schemeClr val="accent1"/>
              </a:buClr>
              <a:buSzPct val="100000"/>
              <a:buFont typeface="Calibri"/>
              <a:buChar char=" "/>
            </a:pPr>
            <a:r>
              <a:rPr lang="en-US" sz="3600" b="0" i="0" u="none" strike="noStrike" cap="none" dirty="0" smtClean="0">
                <a:solidFill>
                  <a:srgbClr val="3F3F3F"/>
                </a:solidFill>
                <a:latin typeface="Calibri"/>
                <a:ea typeface="Calibri"/>
                <a:cs typeface="Calibri"/>
                <a:sym typeface="Calibri"/>
              </a:rPr>
              <a:t>“CDF </a:t>
            </a:r>
            <a:r>
              <a:rPr lang="en-US" sz="3600" b="0" i="0" u="none" strike="noStrike" cap="none" dirty="0">
                <a:solidFill>
                  <a:srgbClr val="3F3F3F"/>
                </a:solidFill>
                <a:latin typeface="Calibri"/>
                <a:ea typeface="Calibri"/>
                <a:cs typeface="Calibri"/>
                <a:sym typeface="Calibri"/>
              </a:rPr>
              <a:t>Clarkston Families Decide ELCT is an innovative implementation of a community-based participatory decision making model that focuses on a critical issue in a hyper-diverse community where there is little existing structure to support community dialogue. With careful attention to design and context, this model could be implemented in similar communities across the US and the globe</a:t>
            </a:r>
            <a:r>
              <a:rPr lang="en-US" sz="3600" b="0" i="0" u="none" strike="noStrike" cap="none" dirty="0" smtClean="0">
                <a:solidFill>
                  <a:srgbClr val="3F3F3F"/>
                </a:solidFill>
                <a:latin typeface="Calibri"/>
                <a:ea typeface="Calibri"/>
                <a:cs typeface="Calibri"/>
                <a:sym typeface="Calibri"/>
              </a:rPr>
              <a:t>.” </a:t>
            </a:r>
            <a:r>
              <a:rPr lang="en-US" sz="3600" b="0" i="0" u="none" strike="noStrike" cap="none" dirty="0">
                <a:solidFill>
                  <a:srgbClr val="3F3F3F"/>
                </a:solidFill>
                <a:latin typeface="Calibri"/>
                <a:ea typeface="Calibri"/>
                <a:cs typeface="Calibri"/>
                <a:sym typeface="Calibri"/>
              </a:rPr>
              <a:t>– </a:t>
            </a:r>
            <a:r>
              <a:rPr lang="en-US" sz="3200" b="0" i="1" u="none" strike="noStrike" cap="none" dirty="0">
                <a:solidFill>
                  <a:srgbClr val="3F3F3F"/>
                </a:solidFill>
                <a:latin typeface="Calibri"/>
                <a:ea typeface="Calibri"/>
                <a:cs typeface="Calibri"/>
                <a:sym typeface="Calibri"/>
              </a:rPr>
              <a:t>Dr. Sherrill </a:t>
            </a:r>
            <a:r>
              <a:rPr lang="en-US" sz="3200" b="0" i="1" u="none" strike="noStrike" cap="none" dirty="0" smtClean="0">
                <a:solidFill>
                  <a:srgbClr val="3F3F3F"/>
                </a:solidFill>
                <a:latin typeface="Calibri"/>
                <a:ea typeface="Calibri"/>
                <a:cs typeface="Calibri"/>
                <a:sym typeface="Calibri"/>
              </a:rPr>
              <a:t>Hayes, Associate Professor, Conflict Management, Kennesaw State University</a:t>
            </a:r>
            <a:endParaRPr lang="en-US" sz="3200" b="0" i="1" u="none" strike="noStrike" cap="none" dirty="0">
              <a:solidFill>
                <a:srgbClr val="3F3F3F"/>
              </a:solidFill>
              <a:latin typeface="Calibri"/>
              <a:ea typeface="Calibri"/>
              <a:cs typeface="Calibri"/>
              <a:sym typeface="Calibri"/>
            </a:endParaRPr>
          </a:p>
          <a:p>
            <a:pPr marL="91440" marR="0" lvl="0" indent="-91440" algn="l" rtl="0">
              <a:lnSpc>
                <a:spcPct val="80000"/>
              </a:lnSpc>
              <a:spcBef>
                <a:spcPts val="1400"/>
              </a:spcBef>
              <a:spcAft>
                <a:spcPts val="0"/>
              </a:spcAft>
              <a:buClr>
                <a:schemeClr val="accent1"/>
              </a:buClr>
              <a:buSzPct val="100000"/>
              <a:buFont typeface="Calibri"/>
              <a:buNone/>
            </a:pPr>
            <a:endParaRPr sz="2000" b="0" i="0" u="none" strike="noStrike" cap="none" dirty="0">
              <a:solidFill>
                <a:srgbClr val="3F3F3F"/>
              </a:solidFill>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Shape 317"/>
          <p:cNvSpPr txBox="1">
            <a:spLocks noGrp="1"/>
          </p:cNvSpPr>
          <p:nvPr>
            <p:ph type="body" idx="4294967295"/>
          </p:nvPr>
        </p:nvSpPr>
        <p:spPr>
          <a:xfrm>
            <a:off x="270219" y="914400"/>
            <a:ext cx="11642379" cy="4351338"/>
          </a:xfrm>
          <a:prstGeom prst="rect">
            <a:avLst/>
          </a:prstGeom>
          <a:noFill/>
          <a:ln>
            <a:noFill/>
          </a:ln>
        </p:spPr>
        <p:txBody>
          <a:bodyPr lIns="0" tIns="45700" rIns="0" bIns="45700" anchor="t" anchorCtr="0">
            <a:noAutofit/>
          </a:bodyPr>
          <a:lstStyle/>
          <a:p>
            <a:pPr marL="0" marR="0" lvl="0" indent="0" algn="ctr" rtl="0">
              <a:lnSpc>
                <a:spcPct val="90000"/>
              </a:lnSpc>
              <a:spcBef>
                <a:spcPts val="0"/>
              </a:spcBef>
              <a:spcAft>
                <a:spcPts val="0"/>
              </a:spcAft>
              <a:buClr>
                <a:schemeClr val="accent1"/>
              </a:buClr>
              <a:buSzPct val="25000"/>
              <a:buFont typeface="Calibri"/>
              <a:buNone/>
            </a:pPr>
            <a:r>
              <a:rPr lang="en-US" sz="5400" b="1" i="1" u="none" strike="noStrike" cap="none" dirty="0">
                <a:solidFill>
                  <a:srgbClr val="FF0000"/>
                </a:solidFill>
                <a:latin typeface="Times New Roman"/>
                <a:ea typeface="Times New Roman"/>
                <a:cs typeface="Times New Roman"/>
                <a:sym typeface="Times New Roman"/>
              </a:rPr>
              <a:t>The CDF Action Family Engagement and Early Learning Initiative is a continuous process.  </a:t>
            </a:r>
          </a:p>
          <a:p>
            <a:pPr marL="0" marR="0" lvl="0" indent="0" algn="ctr" rtl="0">
              <a:lnSpc>
                <a:spcPct val="90000"/>
              </a:lnSpc>
              <a:spcBef>
                <a:spcPts val="1400"/>
              </a:spcBef>
              <a:spcAft>
                <a:spcPts val="0"/>
              </a:spcAft>
              <a:buClr>
                <a:schemeClr val="accent1"/>
              </a:buClr>
              <a:buSzPct val="25000"/>
              <a:buFont typeface="Calibri"/>
              <a:buNone/>
            </a:pPr>
            <a:endParaRPr sz="5400" b="1" i="1" u="none" strike="noStrike" cap="none" dirty="0">
              <a:solidFill>
                <a:srgbClr val="3F3F3F"/>
              </a:solidFill>
              <a:latin typeface="Times New Roman"/>
              <a:ea typeface="Times New Roman"/>
              <a:cs typeface="Times New Roman"/>
              <a:sym typeface="Times New Roman"/>
            </a:endParaRPr>
          </a:p>
          <a:p>
            <a:pPr marL="0" marR="0" lvl="0" indent="0" algn="ctr" rtl="0">
              <a:lnSpc>
                <a:spcPct val="90000"/>
              </a:lnSpc>
              <a:spcBef>
                <a:spcPts val="1400"/>
              </a:spcBef>
              <a:spcAft>
                <a:spcPts val="0"/>
              </a:spcAft>
              <a:buClr>
                <a:schemeClr val="accent1"/>
              </a:buClr>
              <a:buSzPct val="25000"/>
              <a:buFont typeface="Calibri"/>
              <a:buNone/>
            </a:pPr>
            <a:r>
              <a:rPr lang="en-US" sz="5400" b="0" i="1" u="none" strike="noStrike" cap="none" dirty="0">
                <a:solidFill>
                  <a:srgbClr val="3F3F3F"/>
                </a:solidFill>
                <a:latin typeface="Times New Roman"/>
                <a:ea typeface="Times New Roman"/>
                <a:cs typeface="Times New Roman"/>
                <a:sym typeface="Times New Roman"/>
              </a:rPr>
              <a:t>Stay tuned for updates.</a:t>
            </a:r>
          </a:p>
          <a:p>
            <a:pPr marL="0" marR="0" lvl="0" indent="0" algn="ctr" rtl="0">
              <a:lnSpc>
                <a:spcPct val="90000"/>
              </a:lnSpc>
              <a:spcBef>
                <a:spcPts val="1400"/>
              </a:spcBef>
              <a:spcAft>
                <a:spcPts val="0"/>
              </a:spcAft>
              <a:buClr>
                <a:schemeClr val="accent1"/>
              </a:buClr>
              <a:buSzPct val="25000"/>
              <a:buFont typeface="Calibri"/>
              <a:buNone/>
            </a:pPr>
            <a:endParaRPr sz="5400" b="0" i="1" u="none" strike="noStrike" cap="none" dirty="0">
              <a:solidFill>
                <a:srgbClr val="3F3F3F"/>
              </a:solidFill>
              <a:latin typeface="Times New Roman"/>
              <a:ea typeface="Times New Roman"/>
              <a:cs typeface="Times New Roman"/>
              <a:sym typeface="Times New Roman"/>
            </a:endParaRPr>
          </a:p>
          <a:p>
            <a:pPr marL="91440" marR="0" lvl="0" indent="-91440" algn="l" rtl="0">
              <a:lnSpc>
                <a:spcPct val="90000"/>
              </a:lnSpc>
              <a:spcBef>
                <a:spcPts val="1400"/>
              </a:spcBef>
              <a:spcAft>
                <a:spcPts val="0"/>
              </a:spcAft>
              <a:buClr>
                <a:schemeClr val="accent1"/>
              </a:buClr>
              <a:buSzPct val="100000"/>
              <a:buFont typeface="Calibri"/>
              <a:buNone/>
            </a:pPr>
            <a:endParaRPr sz="2000" b="0" i="0" u="none" strike="noStrike" cap="none" dirty="0">
              <a:solidFill>
                <a:srgbClr val="3F3F3F"/>
              </a:solidFill>
              <a:latin typeface="Calibri"/>
              <a:ea typeface="Calibri"/>
              <a:cs typeface="Calibri"/>
              <a:sym typeface="Calibri"/>
            </a:endParaRPr>
          </a:p>
        </p:txBody>
      </p:sp>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Shape 322"/>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320" b="0" i="0" u="none" strike="noStrike" cap="none">
                <a:solidFill>
                  <a:srgbClr val="3F3F3F"/>
                </a:solidFill>
                <a:latin typeface="Calibri"/>
                <a:ea typeface="Calibri"/>
                <a:cs typeface="Calibri"/>
                <a:sym typeface="Calibri"/>
              </a:rPr>
              <a:t/>
            </a:r>
            <a:br>
              <a:rPr lang="en-US" sz="4320" b="0" i="0" u="none" strike="noStrike" cap="none">
                <a:solidFill>
                  <a:srgbClr val="3F3F3F"/>
                </a:solidFill>
                <a:latin typeface="Calibri"/>
                <a:ea typeface="Calibri"/>
                <a:cs typeface="Calibri"/>
                <a:sym typeface="Calibri"/>
              </a:rPr>
            </a:br>
            <a:r>
              <a:rPr lang="en-US" sz="4320" b="0" i="0" u="none" strike="noStrike" cap="none">
                <a:solidFill>
                  <a:srgbClr val="3F3F3F"/>
                </a:solidFill>
                <a:latin typeface="Calibri"/>
                <a:ea typeface="Calibri"/>
                <a:cs typeface="Calibri"/>
                <a:sym typeface="Calibri"/>
              </a:rPr>
              <a:t>We would like to hear from you!  For more information:</a:t>
            </a:r>
          </a:p>
        </p:txBody>
      </p:sp>
      <p:sp>
        <p:nvSpPr>
          <p:cNvPr id="323" name="Shape 323"/>
          <p:cNvSpPr txBox="1">
            <a:spLocks noGrp="1"/>
          </p:cNvSpPr>
          <p:nvPr>
            <p:ph type="body" idx="1"/>
          </p:nvPr>
        </p:nvSpPr>
        <p:spPr>
          <a:xfrm>
            <a:off x="1097279" y="1845733"/>
            <a:ext cx="10058399" cy="4023360"/>
          </a:xfrm>
          <a:prstGeom prst="rect">
            <a:avLst/>
          </a:prstGeom>
          <a:noFill/>
          <a:ln>
            <a:noFill/>
          </a:ln>
        </p:spPr>
        <p:txBody>
          <a:bodyPr lIns="0" tIns="45700" rIns="0" bIns="45700" anchor="t" anchorCtr="0">
            <a:noAutofit/>
          </a:bodyPr>
          <a:lstStyle/>
          <a:p>
            <a:pPr marL="0" marR="0" lvl="0" indent="0" algn="l" rtl="0">
              <a:lnSpc>
                <a:spcPct val="90000"/>
              </a:lnSpc>
              <a:spcBef>
                <a:spcPts val="0"/>
              </a:spcBef>
              <a:spcAft>
                <a:spcPts val="0"/>
              </a:spcAft>
              <a:buClr>
                <a:schemeClr val="accent1"/>
              </a:buClr>
              <a:buSzPct val="25000"/>
              <a:buFont typeface="Calibri"/>
              <a:buNone/>
            </a:pPr>
            <a:r>
              <a:rPr lang="en-US" sz="2000" b="0" i="0" u="none" strike="noStrike" cap="none" dirty="0">
                <a:solidFill>
                  <a:srgbClr val="3F3F3F"/>
                </a:solidFill>
                <a:latin typeface="Calibri"/>
                <a:ea typeface="Calibri"/>
                <a:cs typeface="Calibri"/>
                <a:sym typeface="Calibri"/>
              </a:rPr>
              <a:t>Website: </a:t>
            </a:r>
            <a:r>
              <a:rPr lang="en-US" sz="2000" b="0" i="0" u="sng" strike="noStrike" cap="none" dirty="0">
                <a:solidFill>
                  <a:schemeClr val="hlink"/>
                </a:solidFill>
                <a:latin typeface="Calibri"/>
                <a:ea typeface="Calibri"/>
                <a:cs typeface="Calibri"/>
                <a:sym typeface="Calibri"/>
                <a:hlinkClick r:id="rId3"/>
              </a:rPr>
              <a:t>http://cdfaction.org/</a:t>
            </a:r>
            <a:r>
              <a:rPr lang="en-US" sz="2000" b="0" i="0" u="none" strike="noStrike" cap="none" dirty="0">
                <a:solidFill>
                  <a:srgbClr val="3F3F3F"/>
                </a:solidFill>
                <a:latin typeface="Calibri"/>
                <a:ea typeface="Calibri"/>
                <a:cs typeface="Calibri"/>
                <a:sym typeface="Calibri"/>
              </a:rPr>
              <a:t> </a:t>
            </a:r>
          </a:p>
          <a:p>
            <a:pPr marL="0" marR="0" lvl="0" indent="0" algn="l" rtl="0">
              <a:lnSpc>
                <a:spcPct val="90000"/>
              </a:lnSpc>
              <a:spcBef>
                <a:spcPts val="1400"/>
              </a:spcBef>
              <a:spcAft>
                <a:spcPts val="0"/>
              </a:spcAft>
              <a:buClr>
                <a:schemeClr val="accent1"/>
              </a:buClr>
              <a:buSzPct val="25000"/>
              <a:buFont typeface="Calibri"/>
              <a:buNone/>
            </a:pPr>
            <a:r>
              <a:rPr lang="en-US" sz="2000" b="0" i="0" u="none" strike="noStrike" cap="none" dirty="0">
                <a:solidFill>
                  <a:srgbClr val="3F3F3F"/>
                </a:solidFill>
                <a:latin typeface="Calibri"/>
                <a:ea typeface="Calibri"/>
                <a:cs typeface="Calibri"/>
                <a:sym typeface="Calibri"/>
              </a:rPr>
              <a:t>Facebook: CDF: A Collective Action Initiative</a:t>
            </a:r>
          </a:p>
          <a:p>
            <a:pPr marL="0" marR="0" lvl="0" indent="0" algn="l" rtl="0">
              <a:lnSpc>
                <a:spcPct val="90000"/>
              </a:lnSpc>
              <a:spcBef>
                <a:spcPts val="1400"/>
              </a:spcBef>
              <a:spcAft>
                <a:spcPts val="0"/>
              </a:spcAft>
              <a:buClr>
                <a:schemeClr val="accent1"/>
              </a:buClr>
              <a:buSzPct val="25000"/>
              <a:buFont typeface="Calibri"/>
              <a:buNone/>
            </a:pPr>
            <a:r>
              <a:rPr lang="en-US" sz="2000" b="0" i="0" u="none" strike="noStrike" cap="none" dirty="0">
                <a:solidFill>
                  <a:srgbClr val="3F3F3F"/>
                </a:solidFill>
                <a:latin typeface="Calibri"/>
                <a:ea typeface="Calibri"/>
                <a:cs typeface="Calibri"/>
                <a:sym typeface="Calibri"/>
              </a:rPr>
              <a:t>Roberta </a:t>
            </a:r>
            <a:r>
              <a:rPr lang="en-US" sz="2000" b="0" i="0" u="none" strike="noStrike" cap="none" dirty="0" err="1">
                <a:solidFill>
                  <a:srgbClr val="3F3F3F"/>
                </a:solidFill>
                <a:latin typeface="Calibri"/>
                <a:ea typeface="Calibri"/>
                <a:cs typeface="Calibri"/>
                <a:sym typeface="Calibri"/>
              </a:rPr>
              <a:t>Malavenda</a:t>
            </a:r>
            <a:r>
              <a:rPr lang="en-US" sz="2000" b="0" i="0" u="none" strike="noStrike" cap="none" dirty="0">
                <a:solidFill>
                  <a:srgbClr val="3F3F3F"/>
                </a:solidFill>
                <a:latin typeface="Calibri"/>
                <a:ea typeface="Calibri"/>
                <a:cs typeface="Calibri"/>
                <a:sym typeface="Calibri"/>
              </a:rPr>
              <a:t>: </a:t>
            </a:r>
            <a:r>
              <a:rPr lang="en-US" sz="2000" b="0" i="0" u="none" strike="noStrike" cap="none" dirty="0" smtClean="0">
                <a:solidFill>
                  <a:srgbClr val="3F3F3F"/>
                </a:solidFill>
                <a:latin typeface="Calibri"/>
                <a:ea typeface="Calibri"/>
                <a:cs typeface="Calibri"/>
                <a:sym typeface="Calibri"/>
              </a:rPr>
              <a:t> </a:t>
            </a:r>
            <a:r>
              <a:rPr lang="en-US" sz="2000" b="0" i="0" u="none" strike="noStrike" cap="none" dirty="0">
                <a:solidFill>
                  <a:srgbClr val="3F3F3F"/>
                </a:solidFill>
                <a:latin typeface="Calibri"/>
                <a:ea typeface="Calibri"/>
                <a:cs typeface="Calibri"/>
                <a:sym typeface="Calibri"/>
              </a:rPr>
              <a:t>CDF Action, </a:t>
            </a:r>
            <a:r>
              <a:rPr lang="en-US" sz="2000" b="0" i="0" u="sng" strike="noStrike" cap="none" dirty="0">
                <a:solidFill>
                  <a:schemeClr val="hlink"/>
                </a:solidFill>
                <a:latin typeface="Calibri"/>
                <a:ea typeface="Calibri"/>
                <a:cs typeface="Calibri"/>
                <a:sym typeface="Calibri"/>
                <a:hlinkClick r:id="rId4"/>
              </a:rPr>
              <a:t>Roberta@cdfaction.org</a:t>
            </a:r>
          </a:p>
          <a:p>
            <a:pPr marL="0" marR="0" lvl="0" indent="0" algn="l" rtl="0">
              <a:lnSpc>
                <a:spcPct val="90000"/>
              </a:lnSpc>
              <a:spcBef>
                <a:spcPts val="1400"/>
              </a:spcBef>
              <a:spcAft>
                <a:spcPts val="0"/>
              </a:spcAft>
              <a:buClr>
                <a:schemeClr val="accent1"/>
              </a:buClr>
              <a:buSzPct val="25000"/>
              <a:buFont typeface="Calibri"/>
              <a:buNone/>
            </a:pPr>
            <a:r>
              <a:rPr lang="en-US" sz="2000" b="0" i="0" u="none" strike="noStrike" cap="none" dirty="0" smtClean="0">
                <a:solidFill>
                  <a:srgbClr val="3F3F3F"/>
                </a:solidFill>
                <a:latin typeface="Calibri"/>
                <a:ea typeface="Calibri"/>
                <a:cs typeface="Calibri"/>
                <a:sym typeface="Calibri"/>
              </a:rPr>
              <a:t>Linda Grant, Ph.D.:  Georgia Piedmont Technical College, </a:t>
            </a:r>
            <a:r>
              <a:rPr lang="en-US" sz="2000" b="0" i="0" u="none" strike="noStrike" cap="none" dirty="0" smtClean="0">
                <a:solidFill>
                  <a:srgbClr val="3F3F3F"/>
                </a:solidFill>
                <a:latin typeface="Calibri"/>
                <a:ea typeface="Calibri"/>
                <a:cs typeface="Calibri"/>
                <a:sym typeface="Calibri"/>
                <a:hlinkClick r:id="rId5"/>
              </a:rPr>
              <a:t>grantl@gptc.edu</a:t>
            </a:r>
            <a:r>
              <a:rPr lang="en-US" sz="2000" b="0" i="0" u="none" strike="noStrike" cap="none" dirty="0" smtClean="0">
                <a:solidFill>
                  <a:srgbClr val="3F3F3F"/>
                </a:solidFill>
                <a:latin typeface="Calibri"/>
                <a:ea typeface="Calibri"/>
                <a:cs typeface="Calibri"/>
                <a:sym typeface="Calibri"/>
              </a:rPr>
              <a:t> </a:t>
            </a:r>
          </a:p>
          <a:p>
            <a:pPr marL="0" marR="0" lvl="0" indent="0" algn="l" rtl="0">
              <a:lnSpc>
                <a:spcPct val="90000"/>
              </a:lnSpc>
              <a:spcBef>
                <a:spcPts val="1400"/>
              </a:spcBef>
              <a:spcAft>
                <a:spcPts val="0"/>
              </a:spcAft>
              <a:buClr>
                <a:schemeClr val="accent1"/>
              </a:buClr>
              <a:buSzPct val="25000"/>
              <a:buFont typeface="Calibri"/>
              <a:buNone/>
            </a:pPr>
            <a:r>
              <a:rPr lang="en-US" dirty="0" smtClean="0"/>
              <a:t>Zainab Ali:  alixx61@umn.edu</a:t>
            </a:r>
            <a:endParaRPr sz="2000" b="0" i="0" u="none" strike="noStrike" cap="none" dirty="0">
              <a:solidFill>
                <a:srgbClr val="3F3F3F"/>
              </a:solidFill>
              <a:latin typeface="Calibri"/>
              <a:ea typeface="Calibri"/>
              <a:cs typeface="Calibri"/>
              <a:sym typeface="Calibri"/>
            </a:endParaRP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dirty="0">
                <a:solidFill>
                  <a:srgbClr val="3F3F3F"/>
                </a:solidFill>
                <a:latin typeface="Calibri"/>
                <a:ea typeface="Calibri"/>
                <a:cs typeface="Calibri"/>
                <a:sym typeface="Calibri"/>
              </a:rPr>
              <a:t>“If you want to see the world, save the cost of a ticket</a:t>
            </a:r>
            <a:r>
              <a:rPr lang="en-US" sz="4800" b="0" i="0" u="none" strike="noStrike" cap="none" dirty="0" smtClean="0">
                <a:solidFill>
                  <a:srgbClr val="3F3F3F"/>
                </a:solidFill>
                <a:latin typeface="Calibri"/>
                <a:ea typeface="Calibri"/>
                <a:cs typeface="Calibri"/>
                <a:sym typeface="Calibri"/>
              </a:rPr>
              <a:t>. </a:t>
            </a:r>
            <a:r>
              <a:rPr lang="en-US" sz="4800" b="0" i="0" u="none" strike="noStrike" cap="none" dirty="0">
                <a:solidFill>
                  <a:srgbClr val="3F3F3F"/>
                </a:solidFill>
                <a:latin typeface="Calibri"/>
                <a:ea typeface="Calibri"/>
                <a:cs typeface="Calibri"/>
                <a:sym typeface="Calibri"/>
              </a:rPr>
              <a:t>Come to Clarkston.”</a:t>
            </a:r>
          </a:p>
        </p:txBody>
      </p:sp>
      <p:sp>
        <p:nvSpPr>
          <p:cNvPr id="126" name="Shape 126"/>
          <p:cNvSpPr txBox="1">
            <a:spLocks noGrp="1"/>
          </p:cNvSpPr>
          <p:nvPr>
            <p:ph type="body" idx="1"/>
          </p:nvPr>
        </p:nvSpPr>
        <p:spPr>
          <a:xfrm>
            <a:off x="1097279" y="1845733"/>
            <a:ext cx="10058399" cy="4023360"/>
          </a:xfrm>
          <a:prstGeom prst="rect">
            <a:avLst/>
          </a:prstGeom>
          <a:noFill/>
          <a:ln>
            <a:noFill/>
          </a:ln>
        </p:spPr>
        <p:txBody>
          <a:bodyPr lIns="0" tIns="45700" rIns="0" bIns="45700" anchor="t" anchorCtr="0">
            <a:noAutofit/>
          </a:bodyPr>
          <a:lstStyle/>
          <a:p>
            <a:pPr marL="91440" marR="0" lvl="0" indent="-91440" algn="l" rtl="0">
              <a:lnSpc>
                <a:spcPct val="90000"/>
              </a:lnSpc>
              <a:spcBef>
                <a:spcPts val="0"/>
              </a:spcBef>
              <a:spcAft>
                <a:spcPts val="0"/>
              </a:spcAft>
              <a:buClr>
                <a:schemeClr val="accent1"/>
              </a:buClr>
              <a:buSzPct val="100000"/>
              <a:buFont typeface="Calibri"/>
              <a:buChar char=" "/>
            </a:pPr>
            <a:r>
              <a:rPr lang="en-US" sz="2000" b="0" i="0" u="none" strike="noStrike" cap="none" dirty="0">
                <a:solidFill>
                  <a:srgbClr val="3F3F3F"/>
                </a:solidFill>
                <a:latin typeface="Calibri"/>
                <a:ea typeface="Calibri"/>
                <a:cs typeface="Calibri"/>
                <a:sym typeface="Calibri"/>
              </a:rPr>
              <a:t>-</a:t>
            </a:r>
            <a:r>
              <a:rPr lang="en-US" sz="2000" b="0" i="0" u="none" strike="noStrike" cap="none" dirty="0" err="1">
                <a:solidFill>
                  <a:srgbClr val="3F3F3F"/>
                </a:solidFill>
                <a:latin typeface="Calibri"/>
                <a:ea typeface="Calibri"/>
                <a:cs typeface="Calibri"/>
                <a:sym typeface="Calibri"/>
              </a:rPr>
              <a:t>Basmat</a:t>
            </a:r>
            <a:r>
              <a:rPr lang="en-US" sz="2000" b="0" i="0" u="none" strike="noStrike" cap="none" dirty="0">
                <a:solidFill>
                  <a:srgbClr val="3F3F3F"/>
                </a:solidFill>
                <a:latin typeface="Calibri"/>
                <a:ea typeface="Calibri"/>
                <a:cs typeface="Calibri"/>
                <a:sym typeface="Calibri"/>
              </a:rPr>
              <a:t> Ahmed</a:t>
            </a:r>
          </a:p>
        </p:txBody>
      </p:sp>
      <p:pic>
        <p:nvPicPr>
          <p:cNvPr id="127" name="Shape 127"/>
          <p:cNvPicPr preferRelativeResize="0"/>
          <p:nvPr/>
        </p:nvPicPr>
        <p:blipFill rotWithShape="1">
          <a:blip r:embed="rId3">
            <a:alphaModFix/>
          </a:blip>
          <a:srcRect/>
          <a:stretch/>
        </p:blipFill>
        <p:spPr>
          <a:xfrm>
            <a:off x="5699498" y="2258067"/>
            <a:ext cx="4565592" cy="2514403"/>
          </a:xfrm>
          <a:prstGeom prst="rect">
            <a:avLst/>
          </a:prstGeom>
          <a:noFill/>
          <a:ln>
            <a:noFill/>
          </a:ln>
        </p:spPr>
      </p:pic>
      <p:pic>
        <p:nvPicPr>
          <p:cNvPr id="128" name="Shape 128"/>
          <p:cNvPicPr preferRelativeResize="0"/>
          <p:nvPr/>
        </p:nvPicPr>
        <p:blipFill rotWithShape="1">
          <a:blip r:embed="rId4">
            <a:alphaModFix/>
          </a:blip>
          <a:srcRect/>
          <a:stretch/>
        </p:blipFill>
        <p:spPr>
          <a:xfrm>
            <a:off x="130442" y="1795593"/>
            <a:ext cx="4024946" cy="2932235"/>
          </a:xfrm>
          <a:prstGeom prst="rect">
            <a:avLst/>
          </a:prstGeom>
          <a:noFill/>
          <a:ln>
            <a:noFill/>
          </a:ln>
        </p:spPr>
      </p:pic>
      <p:pic>
        <p:nvPicPr>
          <p:cNvPr id="129" name="Shape 129"/>
          <p:cNvPicPr preferRelativeResize="0"/>
          <p:nvPr/>
        </p:nvPicPr>
        <p:blipFill rotWithShape="1">
          <a:blip r:embed="rId5">
            <a:alphaModFix/>
          </a:blip>
          <a:srcRect/>
          <a:stretch/>
        </p:blipFill>
        <p:spPr>
          <a:xfrm>
            <a:off x="9794828" y="2991405"/>
            <a:ext cx="2198747" cy="3162243"/>
          </a:xfrm>
          <a:prstGeom prst="rect">
            <a:avLst/>
          </a:prstGeom>
          <a:noFill/>
          <a:ln>
            <a:noFill/>
          </a:ln>
        </p:spPr>
      </p:pic>
      <p:pic>
        <p:nvPicPr>
          <p:cNvPr id="130" name="Shape 130"/>
          <p:cNvPicPr preferRelativeResize="0"/>
          <p:nvPr/>
        </p:nvPicPr>
        <p:blipFill rotWithShape="1">
          <a:blip r:embed="rId6">
            <a:alphaModFix/>
          </a:blip>
          <a:srcRect/>
          <a:stretch/>
        </p:blipFill>
        <p:spPr>
          <a:xfrm>
            <a:off x="3830244" y="2981357"/>
            <a:ext cx="3030784" cy="3212757"/>
          </a:xfrm>
          <a:prstGeom prst="rect">
            <a:avLst/>
          </a:prstGeom>
          <a:noFill/>
          <a:ln>
            <a:noFill/>
          </a:ln>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About Clarkston</a:t>
            </a:r>
          </a:p>
        </p:txBody>
      </p:sp>
      <p:sp>
        <p:nvSpPr>
          <p:cNvPr id="136" name="Shape 136"/>
          <p:cNvSpPr txBox="1">
            <a:spLocks noGrp="1"/>
          </p:cNvSpPr>
          <p:nvPr>
            <p:ph type="body" idx="1"/>
          </p:nvPr>
        </p:nvSpPr>
        <p:spPr>
          <a:xfrm>
            <a:off x="1097279" y="1845733"/>
            <a:ext cx="10058399" cy="4023360"/>
          </a:xfrm>
          <a:prstGeom prst="rect">
            <a:avLst/>
          </a:prstGeom>
          <a:noFill/>
          <a:ln>
            <a:noFill/>
          </a:ln>
        </p:spPr>
        <p:txBody>
          <a:bodyPr lIns="0" tIns="45700" rIns="0" bIns="45700" anchor="t" anchorCtr="0">
            <a:noAutofit/>
          </a:bodyPr>
          <a:lstStyle/>
          <a:p>
            <a:pPr marL="91440" marR="0" lvl="0" indent="-91440" algn="l" rtl="0">
              <a:lnSpc>
                <a:spcPct val="80000"/>
              </a:lnSpc>
              <a:spcBef>
                <a:spcPts val="0"/>
              </a:spcBef>
              <a:spcAft>
                <a:spcPts val="0"/>
              </a:spcAft>
              <a:buClr>
                <a:schemeClr val="accent1"/>
              </a:buClr>
              <a:buSzPct val="97368"/>
              <a:buFont typeface="Calibri"/>
              <a:buChar char=" "/>
            </a:pPr>
            <a:r>
              <a:rPr lang="en-US" sz="1850" b="0" i="0" u="none" strike="noStrike" cap="none">
                <a:solidFill>
                  <a:srgbClr val="3F3F3F"/>
                </a:solidFill>
                <a:latin typeface="Calibri"/>
                <a:ea typeface="Calibri"/>
                <a:cs typeface="Calibri"/>
                <a:sym typeface="Calibri"/>
              </a:rPr>
              <a:t> 30021 Zip Code</a:t>
            </a:r>
          </a:p>
          <a:p>
            <a:pPr marL="91440" marR="0" lvl="0" indent="-91440" algn="l" rtl="0">
              <a:lnSpc>
                <a:spcPct val="80000"/>
              </a:lnSpc>
              <a:spcBef>
                <a:spcPts val="1400"/>
              </a:spcBef>
              <a:spcAft>
                <a:spcPts val="0"/>
              </a:spcAft>
              <a:buClr>
                <a:schemeClr val="accent1"/>
              </a:buClr>
              <a:buSzPct val="97368"/>
              <a:buFont typeface="Calibri"/>
              <a:buChar char=" "/>
            </a:pPr>
            <a:r>
              <a:rPr lang="en-US" sz="1850" b="0" i="0" u="none" strike="noStrike" cap="none">
                <a:solidFill>
                  <a:srgbClr val="3F3F3F"/>
                </a:solidFill>
                <a:latin typeface="Calibri"/>
                <a:ea typeface="Calibri"/>
                <a:cs typeface="Calibri"/>
                <a:sym typeface="Calibri"/>
              </a:rPr>
              <a:t> Population just over 22,000</a:t>
            </a:r>
          </a:p>
          <a:p>
            <a:pPr marL="91440" marR="0" lvl="0" indent="-91440" algn="l" rtl="0">
              <a:lnSpc>
                <a:spcPct val="80000"/>
              </a:lnSpc>
              <a:spcBef>
                <a:spcPts val="1400"/>
              </a:spcBef>
              <a:spcAft>
                <a:spcPts val="0"/>
              </a:spcAft>
              <a:buClr>
                <a:schemeClr val="accent1"/>
              </a:buClr>
              <a:buSzPct val="97368"/>
              <a:buFont typeface="Calibri"/>
              <a:buChar char=" "/>
            </a:pPr>
            <a:r>
              <a:rPr lang="en-US" sz="1850" b="0" i="0" u="none" strike="noStrike" cap="none">
                <a:solidFill>
                  <a:srgbClr val="3F3F3F"/>
                </a:solidFill>
                <a:latin typeface="Calibri"/>
                <a:ea typeface="Calibri"/>
                <a:cs typeface="Calibri"/>
                <a:sym typeface="Calibri"/>
              </a:rPr>
              <a:t> 45% Foreign Born</a:t>
            </a:r>
          </a:p>
          <a:p>
            <a:pPr marL="91440" marR="0" lvl="0" indent="-91440" algn="l" rtl="0">
              <a:lnSpc>
                <a:spcPct val="80000"/>
              </a:lnSpc>
              <a:spcBef>
                <a:spcPts val="1400"/>
              </a:spcBef>
              <a:spcAft>
                <a:spcPts val="0"/>
              </a:spcAft>
              <a:buClr>
                <a:schemeClr val="accent1"/>
              </a:buClr>
              <a:buSzPct val="97368"/>
              <a:buFont typeface="Calibri"/>
              <a:buChar char=" "/>
            </a:pPr>
            <a:r>
              <a:rPr lang="en-US" sz="1850" b="0" i="0" u="none" strike="noStrike" cap="none">
                <a:solidFill>
                  <a:srgbClr val="3F3F3F"/>
                </a:solidFill>
                <a:latin typeface="Calibri"/>
                <a:ea typeface="Calibri"/>
                <a:cs typeface="Calibri"/>
                <a:sym typeface="Calibri"/>
              </a:rPr>
              <a:t> 40% US Born African American</a:t>
            </a:r>
          </a:p>
          <a:p>
            <a:pPr marL="91440" marR="0" lvl="0" indent="-91440" algn="l" rtl="0">
              <a:lnSpc>
                <a:spcPct val="80000"/>
              </a:lnSpc>
              <a:spcBef>
                <a:spcPts val="1400"/>
              </a:spcBef>
              <a:spcAft>
                <a:spcPts val="0"/>
              </a:spcAft>
              <a:buClr>
                <a:schemeClr val="accent1"/>
              </a:buClr>
              <a:buSzPct val="97368"/>
              <a:buFont typeface="Calibri"/>
              <a:buChar char=" "/>
            </a:pPr>
            <a:r>
              <a:rPr lang="en-US" sz="1850" b="0" i="0" u="none" strike="noStrike" cap="none">
                <a:solidFill>
                  <a:srgbClr val="3F3F3F"/>
                </a:solidFill>
                <a:latin typeface="Calibri"/>
                <a:ea typeface="Calibri"/>
                <a:cs typeface="Calibri"/>
                <a:sym typeface="Calibri"/>
              </a:rPr>
              <a:t> 13% US Born White</a:t>
            </a:r>
          </a:p>
          <a:p>
            <a:pPr marL="91440" marR="0" lvl="0" indent="-91440" algn="l" rtl="0">
              <a:lnSpc>
                <a:spcPct val="80000"/>
              </a:lnSpc>
              <a:spcBef>
                <a:spcPts val="1400"/>
              </a:spcBef>
              <a:spcAft>
                <a:spcPts val="0"/>
              </a:spcAft>
              <a:buClr>
                <a:schemeClr val="accent1"/>
              </a:buClr>
              <a:buSzPct val="97368"/>
              <a:buFont typeface="Calibri"/>
              <a:buChar char=" "/>
            </a:pPr>
            <a:r>
              <a:rPr lang="en-US" sz="1850" b="0" i="0" u="none" strike="noStrike" cap="none">
                <a:solidFill>
                  <a:srgbClr val="3F3F3F"/>
                </a:solidFill>
                <a:latin typeface="Calibri"/>
                <a:ea typeface="Calibri"/>
                <a:cs typeface="Calibri"/>
                <a:sym typeface="Calibri"/>
              </a:rPr>
              <a:t> Median HH Income  $31,197  (GA: $ 49,736)</a:t>
            </a:r>
          </a:p>
          <a:p>
            <a:pPr marL="91440" marR="0" lvl="0" indent="-91440" algn="l" rtl="0">
              <a:lnSpc>
                <a:spcPct val="80000"/>
              </a:lnSpc>
              <a:spcBef>
                <a:spcPts val="1400"/>
              </a:spcBef>
              <a:spcAft>
                <a:spcPts val="0"/>
              </a:spcAft>
              <a:buClr>
                <a:schemeClr val="accent1"/>
              </a:buClr>
              <a:buSzPct val="97368"/>
              <a:buFont typeface="Calibri"/>
              <a:buChar char=" "/>
            </a:pPr>
            <a:r>
              <a:rPr lang="en-US" sz="1850" b="0" i="0" u="none" strike="noStrike" cap="none">
                <a:solidFill>
                  <a:srgbClr val="3F3F3F"/>
                </a:solidFill>
                <a:latin typeface="Calibri"/>
                <a:ea typeface="Calibri"/>
                <a:cs typeface="Calibri"/>
                <a:sym typeface="Calibri"/>
              </a:rPr>
              <a:t> Area was identified in 1990s for refugee resettlement</a:t>
            </a:r>
          </a:p>
          <a:p>
            <a:pPr marL="91440" marR="0" lvl="0" indent="-91440" algn="l" rtl="0">
              <a:lnSpc>
                <a:spcPct val="80000"/>
              </a:lnSpc>
              <a:spcBef>
                <a:spcPts val="1400"/>
              </a:spcBef>
              <a:spcAft>
                <a:spcPts val="0"/>
              </a:spcAft>
              <a:buClr>
                <a:schemeClr val="accent1"/>
              </a:buClr>
              <a:buSzPct val="97368"/>
              <a:buFont typeface="Calibri"/>
              <a:buChar char=" "/>
            </a:pPr>
            <a:r>
              <a:rPr lang="en-US" sz="1850" b="0" i="0" u="none" strike="noStrike" cap="none">
                <a:solidFill>
                  <a:srgbClr val="3F3F3F"/>
                </a:solidFill>
                <a:latin typeface="Calibri"/>
                <a:ea typeface="Calibri"/>
                <a:cs typeface="Calibri"/>
                <a:sym typeface="Calibri"/>
              </a:rPr>
              <a:t> City of Clarkston</a:t>
            </a:r>
          </a:p>
          <a:p>
            <a:pPr marL="384048" marR="0" lvl="1" indent="-193547" algn="l" rtl="0">
              <a:lnSpc>
                <a:spcPct val="80000"/>
              </a:lnSpc>
              <a:spcBef>
                <a:spcPts val="400"/>
              </a:spcBef>
              <a:spcAft>
                <a:spcPts val="0"/>
              </a:spcAft>
              <a:buClr>
                <a:schemeClr val="accent1"/>
              </a:buClr>
              <a:buSzPct val="97941"/>
              <a:buFont typeface="Calibri"/>
              <a:buChar char="◦"/>
            </a:pPr>
            <a:r>
              <a:rPr lang="en-US" sz="1665" b="0" i="0" u="none" strike="noStrike" cap="none">
                <a:solidFill>
                  <a:srgbClr val="3F3F3F"/>
                </a:solidFill>
                <a:latin typeface="Calibri"/>
                <a:ea typeface="Calibri"/>
                <a:cs typeface="Calibri"/>
                <a:sym typeface="Calibri"/>
              </a:rPr>
              <a:t>Small town feel</a:t>
            </a:r>
          </a:p>
          <a:p>
            <a:pPr marL="384048" marR="0" lvl="1" indent="-193547" algn="l" rtl="0">
              <a:lnSpc>
                <a:spcPct val="80000"/>
              </a:lnSpc>
              <a:spcBef>
                <a:spcPts val="600"/>
              </a:spcBef>
              <a:spcAft>
                <a:spcPts val="0"/>
              </a:spcAft>
              <a:buClr>
                <a:schemeClr val="accent1"/>
              </a:buClr>
              <a:buSzPct val="97941"/>
              <a:buFont typeface="Calibri"/>
              <a:buChar char="◦"/>
            </a:pPr>
            <a:r>
              <a:rPr lang="en-US" sz="1665" b="0" i="0" u="none" strike="noStrike" cap="none">
                <a:solidFill>
                  <a:srgbClr val="3F3F3F"/>
                </a:solidFill>
                <a:latin typeface="Calibri"/>
                <a:ea typeface="Calibri"/>
                <a:cs typeface="Calibri"/>
                <a:sym typeface="Calibri"/>
              </a:rPr>
              <a:t>Centered around railroad a</a:t>
            </a:r>
          </a:p>
          <a:p>
            <a:pPr marL="384048" marR="0" lvl="1" indent="-193547" algn="l" rtl="0">
              <a:lnSpc>
                <a:spcPct val="80000"/>
              </a:lnSpc>
              <a:spcBef>
                <a:spcPts val="600"/>
              </a:spcBef>
              <a:spcAft>
                <a:spcPts val="0"/>
              </a:spcAft>
              <a:buClr>
                <a:schemeClr val="accent1"/>
              </a:buClr>
              <a:buSzPct val="97941"/>
              <a:buFont typeface="Calibri"/>
              <a:buChar char="◦"/>
            </a:pPr>
            <a:r>
              <a:rPr lang="en-US" sz="1665" b="0" i="0" u="none" strike="noStrike" cap="none">
                <a:solidFill>
                  <a:srgbClr val="3F3F3F"/>
                </a:solidFill>
                <a:latin typeface="Calibri"/>
                <a:ea typeface="Calibri"/>
                <a:cs typeface="Calibri"/>
                <a:sym typeface="Calibri"/>
              </a:rPr>
              <a:t>Located just east of the intersection of I-285 and Ponce de Leon</a:t>
            </a:r>
          </a:p>
        </p:txBody>
      </p:sp>
      <p:pic>
        <p:nvPicPr>
          <p:cNvPr id="137" name="Shape 137"/>
          <p:cNvPicPr preferRelativeResize="0"/>
          <p:nvPr/>
        </p:nvPicPr>
        <p:blipFill rotWithShape="1">
          <a:blip r:embed="rId3">
            <a:alphaModFix/>
          </a:blip>
          <a:srcRect/>
          <a:stretch/>
        </p:blipFill>
        <p:spPr>
          <a:xfrm>
            <a:off x="7471589" y="2116771"/>
            <a:ext cx="3661483" cy="3624869"/>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dirty="0">
                <a:solidFill>
                  <a:srgbClr val="3F3F3F"/>
                </a:solidFill>
                <a:latin typeface="Calibri"/>
                <a:ea typeface="Calibri"/>
                <a:cs typeface="Calibri"/>
                <a:sym typeface="Calibri"/>
              </a:rPr>
              <a:t>CDF: A </a:t>
            </a:r>
            <a:r>
              <a:rPr lang="en-US" dirty="0" smtClean="0"/>
              <a:t>C</a:t>
            </a:r>
            <a:r>
              <a:rPr lang="en-US" sz="4800" b="0" i="0" u="none" strike="noStrike" cap="none" dirty="0" smtClean="0">
                <a:solidFill>
                  <a:srgbClr val="3F3F3F"/>
                </a:solidFill>
                <a:latin typeface="Calibri"/>
                <a:ea typeface="Calibri"/>
                <a:cs typeface="Calibri"/>
                <a:sym typeface="Calibri"/>
              </a:rPr>
              <a:t>ollective </a:t>
            </a:r>
            <a:r>
              <a:rPr lang="en-US" dirty="0"/>
              <a:t>A</a:t>
            </a:r>
            <a:r>
              <a:rPr lang="en-US" sz="4800" b="0" i="0" u="none" strike="noStrike" cap="none" dirty="0">
                <a:solidFill>
                  <a:srgbClr val="3F3F3F"/>
                </a:solidFill>
                <a:latin typeface="Calibri"/>
                <a:ea typeface="Calibri"/>
                <a:cs typeface="Calibri"/>
                <a:sym typeface="Calibri"/>
              </a:rPr>
              <a:t>ction </a:t>
            </a:r>
            <a:r>
              <a:rPr lang="en-US" dirty="0"/>
              <a:t>I</a:t>
            </a:r>
            <a:r>
              <a:rPr lang="en-US" sz="4800" b="0" i="0" u="none" strike="noStrike" cap="none" dirty="0">
                <a:solidFill>
                  <a:srgbClr val="3F3F3F"/>
                </a:solidFill>
                <a:latin typeface="Calibri"/>
                <a:ea typeface="Calibri"/>
                <a:cs typeface="Calibri"/>
                <a:sym typeface="Calibri"/>
              </a:rPr>
              <a:t>nitiative</a:t>
            </a:r>
          </a:p>
        </p:txBody>
      </p:sp>
      <p:sp>
        <p:nvSpPr>
          <p:cNvPr id="143" name="Shape 143"/>
          <p:cNvSpPr txBox="1">
            <a:spLocks noGrp="1"/>
          </p:cNvSpPr>
          <p:nvPr>
            <p:ph type="body" idx="1"/>
          </p:nvPr>
        </p:nvSpPr>
        <p:spPr>
          <a:xfrm>
            <a:off x="1097279" y="1845733"/>
            <a:ext cx="6252711" cy="4220244"/>
          </a:xfrm>
          <a:prstGeom prst="rect">
            <a:avLst/>
          </a:prstGeom>
          <a:noFill/>
          <a:ln>
            <a:noFill/>
          </a:ln>
        </p:spPr>
        <p:txBody>
          <a:bodyPr lIns="0" tIns="45700" rIns="0" bIns="45700" anchor="t" anchorCtr="0">
            <a:noAutofit/>
          </a:bodyPr>
          <a:lstStyle/>
          <a:p>
            <a:pPr marL="0" marR="0" lvl="0" indent="0" algn="l" rtl="0">
              <a:lnSpc>
                <a:spcPct val="90000"/>
              </a:lnSpc>
              <a:spcBef>
                <a:spcPts val="0"/>
              </a:spcBef>
              <a:spcAft>
                <a:spcPts val="0"/>
              </a:spcAft>
              <a:buClr>
                <a:schemeClr val="accent1"/>
              </a:buClr>
              <a:buSzPct val="25000"/>
              <a:buFont typeface="Calibri"/>
              <a:buNone/>
            </a:pPr>
            <a:r>
              <a:rPr lang="en-US" sz="2400" b="0" i="0" u="none" strike="noStrike" cap="none">
                <a:solidFill>
                  <a:srgbClr val="3F3F3F"/>
                </a:solidFill>
                <a:latin typeface="Calibri"/>
                <a:ea typeface="Calibri"/>
                <a:cs typeface="Calibri"/>
                <a:sym typeface="Calibri"/>
              </a:rPr>
              <a:t>VISION</a:t>
            </a:r>
            <a:r>
              <a:rPr lang="en-US" sz="2000" b="0" i="0" u="none" strike="noStrike" cap="none">
                <a:solidFill>
                  <a:srgbClr val="3F3F3F"/>
                </a:solidFill>
                <a:latin typeface="Calibri"/>
                <a:ea typeface="Calibri"/>
                <a:cs typeface="Calibri"/>
                <a:sym typeface="Calibri"/>
              </a:rPr>
              <a:t>:</a:t>
            </a:r>
          </a:p>
          <a:p>
            <a:pPr marL="0" marR="0" lvl="0" indent="0" algn="l" rtl="0">
              <a:lnSpc>
                <a:spcPct val="90000"/>
              </a:lnSpc>
              <a:spcBef>
                <a:spcPts val="1400"/>
              </a:spcBef>
              <a:spcAft>
                <a:spcPts val="0"/>
              </a:spcAft>
              <a:buClr>
                <a:schemeClr val="accent1"/>
              </a:buClr>
              <a:buSzPct val="25000"/>
              <a:buFont typeface="Calibri"/>
              <a:buNone/>
            </a:pPr>
            <a:r>
              <a:rPr lang="en-US" sz="2000" b="0" i="0" u="none" strike="noStrike" cap="none">
                <a:solidFill>
                  <a:srgbClr val="3F3F3F"/>
                </a:solidFill>
                <a:latin typeface="Calibri"/>
                <a:ea typeface="Calibri"/>
                <a:cs typeface="Calibri"/>
                <a:sym typeface="Calibri"/>
              </a:rPr>
              <a:t>The vision of CDF Action is that Clarkston, Georgia will be a thriving, vibrant, and diverse community where all residents’ voices are heard and where all residents work together to </a:t>
            </a:r>
            <a:r>
              <a:rPr lang="en-US"/>
              <a:t>transform education.</a:t>
            </a:r>
          </a:p>
          <a:p>
            <a:pPr marL="0" marR="0" lvl="0" indent="0" algn="l" rtl="0">
              <a:lnSpc>
                <a:spcPct val="90000"/>
              </a:lnSpc>
              <a:spcBef>
                <a:spcPts val="1400"/>
              </a:spcBef>
              <a:spcAft>
                <a:spcPts val="0"/>
              </a:spcAft>
              <a:buClr>
                <a:schemeClr val="accent1"/>
              </a:buClr>
              <a:buSzPct val="25000"/>
              <a:buFont typeface="Calibri"/>
              <a:buNone/>
            </a:pPr>
            <a:r>
              <a:rPr lang="en-US" sz="2400" b="0" i="0" u="none" strike="noStrike" cap="none">
                <a:solidFill>
                  <a:srgbClr val="3F3F3F"/>
                </a:solidFill>
                <a:latin typeface="Calibri"/>
                <a:ea typeface="Calibri"/>
                <a:cs typeface="Calibri"/>
                <a:sym typeface="Calibri"/>
              </a:rPr>
              <a:t>MISSION</a:t>
            </a:r>
            <a:r>
              <a:rPr lang="en-US" sz="2000" b="0" i="0" u="none" strike="noStrike" cap="none">
                <a:solidFill>
                  <a:srgbClr val="3F3F3F"/>
                </a:solidFill>
                <a:latin typeface="Calibri"/>
                <a:ea typeface="Calibri"/>
                <a:cs typeface="Calibri"/>
                <a:sym typeface="Calibri"/>
              </a:rPr>
              <a:t>:</a:t>
            </a:r>
          </a:p>
          <a:p>
            <a:pPr marL="0" marR="0" lvl="0" indent="0" algn="l" rtl="0">
              <a:lnSpc>
                <a:spcPct val="90000"/>
              </a:lnSpc>
              <a:spcBef>
                <a:spcPts val="1400"/>
              </a:spcBef>
              <a:spcAft>
                <a:spcPts val="0"/>
              </a:spcAft>
              <a:buClr>
                <a:schemeClr val="accent1"/>
              </a:buClr>
              <a:buSzPct val="25000"/>
              <a:buFont typeface="Calibri"/>
              <a:buNone/>
            </a:pPr>
            <a:r>
              <a:rPr lang="en-US" sz="2000" b="0" i="0" u="none" strike="noStrike" cap="none">
                <a:solidFill>
                  <a:srgbClr val="3F3F3F"/>
                </a:solidFill>
                <a:latin typeface="Calibri"/>
                <a:ea typeface="Calibri"/>
                <a:cs typeface="Calibri"/>
                <a:sym typeface="Calibri"/>
              </a:rPr>
              <a:t>Our mission is to encourage and equip Clarkston community members to take a leading role in  their own futures.</a:t>
            </a:r>
          </a:p>
        </p:txBody>
      </p:sp>
      <p:pic>
        <p:nvPicPr>
          <p:cNvPr id="144" name="Shape 144"/>
          <p:cNvPicPr preferRelativeResize="0"/>
          <p:nvPr/>
        </p:nvPicPr>
        <p:blipFill rotWithShape="1">
          <a:blip r:embed="rId3">
            <a:alphaModFix/>
          </a:blip>
          <a:srcRect/>
          <a:stretch/>
        </p:blipFill>
        <p:spPr>
          <a:xfrm>
            <a:off x="10031782" y="216101"/>
            <a:ext cx="1993650" cy="1269840"/>
          </a:xfrm>
          <a:prstGeom prst="rect">
            <a:avLst/>
          </a:prstGeom>
          <a:noFill/>
          <a:ln>
            <a:noFill/>
          </a:ln>
        </p:spPr>
      </p:pic>
      <p:pic>
        <p:nvPicPr>
          <p:cNvPr id="6" name="Shape 179"/>
          <p:cNvPicPr preferRelativeResize="0"/>
          <p:nvPr/>
        </p:nvPicPr>
        <p:blipFill rotWithShape="1">
          <a:blip r:embed="rId4">
            <a:alphaModFix/>
          </a:blip>
          <a:srcRect/>
          <a:stretch/>
        </p:blipFill>
        <p:spPr>
          <a:xfrm>
            <a:off x="7585140" y="2057010"/>
            <a:ext cx="4245147" cy="3893262"/>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dirty="0">
                <a:solidFill>
                  <a:srgbClr val="3F3F3F"/>
                </a:solidFill>
                <a:latin typeface="Calibri"/>
                <a:ea typeface="Calibri"/>
                <a:cs typeface="Calibri"/>
                <a:sym typeface="Calibri"/>
              </a:rPr>
              <a:t>CDF: A </a:t>
            </a:r>
            <a:r>
              <a:rPr lang="en-US" dirty="0" smtClean="0"/>
              <a:t>Co</a:t>
            </a:r>
            <a:r>
              <a:rPr lang="en-US" sz="4800" b="0" i="0" u="none" strike="noStrike" cap="none" dirty="0" smtClean="0">
                <a:solidFill>
                  <a:srgbClr val="3F3F3F"/>
                </a:solidFill>
                <a:latin typeface="Calibri"/>
                <a:ea typeface="Calibri"/>
                <a:cs typeface="Calibri"/>
                <a:sym typeface="Calibri"/>
              </a:rPr>
              <a:t>llective </a:t>
            </a:r>
            <a:r>
              <a:rPr lang="en-US" dirty="0"/>
              <a:t>A</a:t>
            </a:r>
            <a:r>
              <a:rPr lang="en-US" sz="4800" b="0" i="0" u="none" strike="noStrike" cap="none" dirty="0">
                <a:solidFill>
                  <a:srgbClr val="3F3F3F"/>
                </a:solidFill>
                <a:latin typeface="Calibri"/>
                <a:ea typeface="Calibri"/>
                <a:cs typeface="Calibri"/>
                <a:sym typeface="Calibri"/>
              </a:rPr>
              <a:t>ction </a:t>
            </a:r>
            <a:r>
              <a:rPr lang="en-US" dirty="0"/>
              <a:t>I</a:t>
            </a:r>
            <a:r>
              <a:rPr lang="en-US" sz="4800" b="0" i="0" u="none" strike="noStrike" cap="none" dirty="0">
                <a:solidFill>
                  <a:srgbClr val="3F3F3F"/>
                </a:solidFill>
                <a:latin typeface="Calibri"/>
                <a:ea typeface="Calibri"/>
                <a:cs typeface="Calibri"/>
                <a:sym typeface="Calibri"/>
              </a:rPr>
              <a:t>nitiative</a:t>
            </a:r>
          </a:p>
        </p:txBody>
      </p:sp>
      <p:sp>
        <p:nvSpPr>
          <p:cNvPr id="151" name="Shape 151"/>
          <p:cNvSpPr txBox="1">
            <a:spLocks noGrp="1"/>
          </p:cNvSpPr>
          <p:nvPr>
            <p:ph type="body" idx="1"/>
          </p:nvPr>
        </p:nvSpPr>
        <p:spPr>
          <a:xfrm>
            <a:off x="1097279" y="1845732"/>
            <a:ext cx="6646522" cy="4145957"/>
          </a:xfrm>
          <a:prstGeom prst="rect">
            <a:avLst/>
          </a:prstGeom>
          <a:noFill/>
          <a:ln>
            <a:noFill/>
          </a:ln>
        </p:spPr>
        <p:txBody>
          <a:bodyPr lIns="0" tIns="45700" rIns="0" bIns="45700" anchor="t" anchorCtr="0">
            <a:noAutofit/>
          </a:bodyPr>
          <a:lstStyle/>
          <a:p>
            <a:pPr marL="0" marR="0" lvl="0" indent="0" algn="l" rtl="0">
              <a:lnSpc>
                <a:spcPct val="80000"/>
              </a:lnSpc>
              <a:spcBef>
                <a:spcPts val="0"/>
              </a:spcBef>
              <a:spcAft>
                <a:spcPts val="0"/>
              </a:spcAft>
              <a:buClr>
                <a:schemeClr val="accent1"/>
              </a:buClr>
              <a:buSzPct val="25000"/>
              <a:buFont typeface="Calibri"/>
              <a:buNone/>
            </a:pPr>
            <a:r>
              <a:rPr lang="en-US" sz="2220" b="0" i="0" u="none" strike="noStrike" cap="none" dirty="0">
                <a:solidFill>
                  <a:srgbClr val="3F3F3F"/>
                </a:solidFill>
                <a:latin typeface="Calibri"/>
                <a:ea typeface="Calibri"/>
                <a:cs typeface="Calibri"/>
                <a:sym typeface="Calibri"/>
              </a:rPr>
              <a:t>APPROACH</a:t>
            </a:r>
            <a:r>
              <a:rPr lang="en-US" sz="1850" b="0" i="0" u="none" strike="noStrike" cap="none" dirty="0">
                <a:solidFill>
                  <a:srgbClr val="3F3F3F"/>
                </a:solidFill>
                <a:latin typeface="Calibri"/>
                <a:ea typeface="Calibri"/>
                <a:cs typeface="Calibri"/>
                <a:sym typeface="Calibri"/>
              </a:rPr>
              <a:t>:</a:t>
            </a:r>
          </a:p>
          <a:p>
            <a:pPr marL="0" marR="0" lvl="0" indent="0" algn="l" rtl="0">
              <a:lnSpc>
                <a:spcPct val="80000"/>
              </a:lnSpc>
              <a:spcBef>
                <a:spcPts val="1400"/>
              </a:spcBef>
              <a:spcAft>
                <a:spcPts val="0"/>
              </a:spcAft>
              <a:buClr>
                <a:schemeClr val="accent1"/>
              </a:buClr>
              <a:buSzPct val="25000"/>
              <a:buFont typeface="Calibri"/>
              <a:buNone/>
            </a:pPr>
            <a:r>
              <a:rPr lang="en-US" sz="1850" b="0" i="0" u="none" strike="noStrike" cap="none" dirty="0">
                <a:solidFill>
                  <a:srgbClr val="3F3F3F"/>
                </a:solidFill>
                <a:latin typeface="Calibri"/>
                <a:ea typeface="Calibri"/>
                <a:cs typeface="Calibri"/>
                <a:sym typeface="Calibri"/>
              </a:rPr>
              <a:t>CDF uses a </a:t>
            </a:r>
            <a:r>
              <a:rPr lang="en-US" sz="1850" b="1" i="0" u="none" strike="noStrike" cap="none" dirty="0">
                <a:solidFill>
                  <a:srgbClr val="3F3F3F"/>
                </a:solidFill>
                <a:latin typeface="Calibri"/>
                <a:ea typeface="Calibri"/>
                <a:cs typeface="Calibri"/>
                <a:sym typeface="Calibri"/>
              </a:rPr>
              <a:t>community building approach </a:t>
            </a:r>
            <a:r>
              <a:rPr lang="en-US" sz="1850" b="0" i="0" u="none" strike="noStrike" cap="none" dirty="0">
                <a:solidFill>
                  <a:srgbClr val="3F3F3F"/>
                </a:solidFill>
                <a:latin typeface="Calibri"/>
                <a:ea typeface="Calibri"/>
                <a:cs typeface="Calibri"/>
                <a:sym typeface="Calibri"/>
              </a:rPr>
              <a:t>through </a:t>
            </a:r>
            <a:r>
              <a:rPr lang="en-US" sz="1850" b="0" i="1" u="none" strike="noStrike" cap="none" dirty="0">
                <a:solidFill>
                  <a:srgbClr val="3F3F3F"/>
                </a:solidFill>
                <a:latin typeface="Calibri"/>
                <a:ea typeface="Calibri"/>
                <a:cs typeface="Calibri"/>
                <a:sym typeface="Calibri"/>
              </a:rPr>
              <a:t>listening</a:t>
            </a:r>
            <a:r>
              <a:rPr lang="en-US" sz="1850" b="0" i="0" u="none" strike="noStrike" cap="none" dirty="0">
                <a:solidFill>
                  <a:srgbClr val="3F3F3F"/>
                </a:solidFill>
                <a:latin typeface="Calibri"/>
                <a:ea typeface="Calibri"/>
                <a:cs typeface="Calibri"/>
                <a:sym typeface="Calibri"/>
              </a:rPr>
              <a:t> to residents, convening </a:t>
            </a:r>
            <a:r>
              <a:rPr lang="en-US" sz="1850" b="0" i="1" u="none" strike="noStrike" cap="none" dirty="0">
                <a:solidFill>
                  <a:srgbClr val="3F3F3F"/>
                </a:solidFill>
                <a:latin typeface="Calibri"/>
                <a:ea typeface="Calibri"/>
                <a:cs typeface="Calibri"/>
                <a:sym typeface="Calibri"/>
              </a:rPr>
              <a:t>dialogues</a:t>
            </a:r>
            <a:r>
              <a:rPr lang="en-US" sz="1850" b="0" i="0" u="none" strike="noStrike" cap="none" dirty="0">
                <a:solidFill>
                  <a:srgbClr val="3F3F3F"/>
                </a:solidFill>
                <a:latin typeface="Calibri"/>
                <a:ea typeface="Calibri"/>
                <a:cs typeface="Calibri"/>
                <a:sym typeface="Calibri"/>
              </a:rPr>
              <a:t>, building on </a:t>
            </a:r>
            <a:r>
              <a:rPr lang="en-US" sz="1850" b="0" i="1" u="none" strike="noStrike" cap="none" dirty="0">
                <a:solidFill>
                  <a:srgbClr val="3F3F3F"/>
                </a:solidFill>
                <a:latin typeface="Calibri"/>
                <a:ea typeface="Calibri"/>
                <a:cs typeface="Calibri"/>
                <a:sym typeface="Calibri"/>
              </a:rPr>
              <a:t>assets</a:t>
            </a:r>
            <a:r>
              <a:rPr lang="en-US" sz="1850" b="0" i="0" u="none" strike="noStrike" cap="none" dirty="0">
                <a:solidFill>
                  <a:srgbClr val="3F3F3F"/>
                </a:solidFill>
                <a:latin typeface="Calibri"/>
                <a:ea typeface="Calibri"/>
                <a:cs typeface="Calibri"/>
                <a:sym typeface="Calibri"/>
              </a:rPr>
              <a:t> and local talents, serving as a </a:t>
            </a:r>
            <a:r>
              <a:rPr lang="en-US" sz="1850" b="0" i="1" u="none" strike="noStrike" cap="none" dirty="0">
                <a:solidFill>
                  <a:srgbClr val="3F3F3F"/>
                </a:solidFill>
                <a:latin typeface="Calibri"/>
                <a:ea typeface="Calibri"/>
                <a:cs typeface="Calibri"/>
                <a:sym typeface="Calibri"/>
              </a:rPr>
              <a:t>catalyst</a:t>
            </a:r>
            <a:r>
              <a:rPr lang="en-US" sz="1850" b="0" i="0" u="none" strike="noStrike" cap="none" dirty="0">
                <a:solidFill>
                  <a:srgbClr val="3F3F3F"/>
                </a:solidFill>
                <a:latin typeface="Calibri"/>
                <a:ea typeface="Calibri"/>
                <a:cs typeface="Calibri"/>
                <a:sym typeface="Calibri"/>
              </a:rPr>
              <a:t> to mobilize new resources and piloting </a:t>
            </a:r>
            <a:r>
              <a:rPr lang="en-US" sz="1850" b="0" i="1" u="none" strike="noStrike" cap="none" dirty="0">
                <a:solidFill>
                  <a:srgbClr val="3F3F3F"/>
                </a:solidFill>
                <a:latin typeface="Calibri"/>
                <a:ea typeface="Calibri"/>
                <a:cs typeface="Calibri"/>
                <a:sym typeface="Calibri"/>
              </a:rPr>
              <a:t>innovative policies</a:t>
            </a:r>
            <a:r>
              <a:rPr lang="en-US" sz="1850" b="0" i="0" u="none" strike="noStrike" cap="none" dirty="0">
                <a:solidFill>
                  <a:srgbClr val="3F3F3F"/>
                </a:solidFill>
                <a:latin typeface="Calibri"/>
                <a:ea typeface="Calibri"/>
                <a:cs typeface="Calibri"/>
                <a:sym typeface="Calibri"/>
              </a:rPr>
              <a:t>, </a:t>
            </a:r>
            <a:r>
              <a:rPr lang="en-US" sz="1850" b="0" i="1" u="none" strike="noStrike" cap="none" dirty="0">
                <a:solidFill>
                  <a:srgbClr val="3F3F3F"/>
                </a:solidFill>
                <a:latin typeface="Calibri"/>
                <a:ea typeface="Calibri"/>
                <a:cs typeface="Calibri"/>
                <a:sym typeface="Calibri"/>
              </a:rPr>
              <a:t>practices</a:t>
            </a:r>
            <a:r>
              <a:rPr lang="en-US" sz="1850" b="0" i="0" u="none" strike="noStrike" cap="none" dirty="0">
                <a:solidFill>
                  <a:srgbClr val="3F3F3F"/>
                </a:solidFill>
                <a:latin typeface="Calibri"/>
                <a:ea typeface="Calibri"/>
                <a:cs typeface="Calibri"/>
                <a:sym typeface="Calibri"/>
              </a:rPr>
              <a:t>, and </a:t>
            </a:r>
            <a:r>
              <a:rPr lang="en-US" sz="1850" b="0" i="1" u="none" strike="noStrike" cap="none" dirty="0">
                <a:solidFill>
                  <a:srgbClr val="3F3F3F"/>
                </a:solidFill>
                <a:latin typeface="Calibri"/>
                <a:ea typeface="Calibri"/>
                <a:cs typeface="Calibri"/>
                <a:sym typeface="Calibri"/>
              </a:rPr>
              <a:t>programs</a:t>
            </a:r>
            <a:r>
              <a:rPr lang="en-US" sz="1850" b="0" i="0" u="none" strike="noStrike" cap="none" dirty="0">
                <a:solidFill>
                  <a:srgbClr val="3F3F3F"/>
                </a:solidFill>
                <a:latin typeface="Calibri"/>
                <a:ea typeface="Calibri"/>
                <a:cs typeface="Calibri"/>
                <a:sym typeface="Calibri"/>
              </a:rPr>
              <a:t>.  CDF believes relationships matter and residents will support what they help create.</a:t>
            </a:r>
          </a:p>
          <a:p>
            <a:pPr marL="0" marR="0" lvl="0" indent="0" algn="l" rtl="0">
              <a:lnSpc>
                <a:spcPct val="80000"/>
              </a:lnSpc>
              <a:spcBef>
                <a:spcPts val="1400"/>
              </a:spcBef>
              <a:spcAft>
                <a:spcPts val="0"/>
              </a:spcAft>
              <a:buClr>
                <a:schemeClr val="accent1"/>
              </a:buClr>
              <a:buSzPct val="25000"/>
              <a:buFont typeface="Calibri"/>
              <a:buNone/>
            </a:pPr>
            <a:r>
              <a:rPr lang="en-US" sz="2220" b="0" i="0" u="none" strike="noStrike" cap="none" dirty="0">
                <a:solidFill>
                  <a:srgbClr val="3F3F3F"/>
                </a:solidFill>
                <a:latin typeface="Calibri"/>
                <a:ea typeface="Calibri"/>
                <a:cs typeface="Calibri"/>
                <a:sym typeface="Calibri"/>
              </a:rPr>
              <a:t>FOCUS</a:t>
            </a:r>
            <a:r>
              <a:rPr lang="en-US" sz="1850" b="0" i="0" u="none" strike="noStrike" cap="none" dirty="0">
                <a:solidFill>
                  <a:srgbClr val="3F3F3F"/>
                </a:solidFill>
                <a:latin typeface="Calibri"/>
                <a:ea typeface="Calibri"/>
                <a:cs typeface="Calibri"/>
                <a:sym typeface="Calibri"/>
              </a:rPr>
              <a:t>:</a:t>
            </a:r>
          </a:p>
          <a:p>
            <a:pPr marL="0" marR="0" lvl="0" indent="0" algn="l" rtl="0">
              <a:lnSpc>
                <a:spcPct val="80000"/>
              </a:lnSpc>
              <a:spcBef>
                <a:spcPts val="1400"/>
              </a:spcBef>
              <a:spcAft>
                <a:spcPts val="0"/>
              </a:spcAft>
              <a:buClr>
                <a:schemeClr val="accent1"/>
              </a:buClr>
              <a:buSzPct val="25000"/>
              <a:buFont typeface="Calibri"/>
              <a:buNone/>
            </a:pPr>
            <a:r>
              <a:rPr lang="en-US" sz="1850" b="0" i="0" u="none" strike="noStrike" cap="none" dirty="0">
                <a:solidFill>
                  <a:srgbClr val="3F3F3F"/>
                </a:solidFill>
                <a:latin typeface="Calibri"/>
                <a:ea typeface="Calibri"/>
                <a:cs typeface="Calibri"/>
                <a:sym typeface="Calibri"/>
              </a:rPr>
              <a:t>CDF focuses on </a:t>
            </a:r>
            <a:r>
              <a:rPr lang="en-US" sz="1850" b="1" i="0" u="none" strike="noStrike" cap="none" dirty="0">
                <a:solidFill>
                  <a:srgbClr val="3F3F3F"/>
                </a:solidFill>
                <a:latin typeface="Calibri"/>
                <a:ea typeface="Calibri"/>
                <a:cs typeface="Calibri"/>
                <a:sym typeface="Calibri"/>
              </a:rPr>
              <a:t>education</a:t>
            </a:r>
            <a:r>
              <a:rPr lang="en-US" sz="1850" b="0" i="0" u="none" strike="noStrike" cap="none" dirty="0">
                <a:solidFill>
                  <a:srgbClr val="3F3F3F"/>
                </a:solidFill>
                <a:latin typeface="Calibri"/>
                <a:ea typeface="Calibri"/>
                <a:cs typeface="Calibri"/>
                <a:sym typeface="Calibri"/>
              </a:rPr>
              <a:t> and works to ensure that all Clarkston children </a:t>
            </a:r>
            <a:r>
              <a:rPr lang="en-US" sz="1850" b="1" i="0" u="none" strike="noStrike" cap="none" dirty="0">
                <a:solidFill>
                  <a:srgbClr val="3F3F3F"/>
                </a:solidFill>
                <a:latin typeface="Calibri"/>
                <a:ea typeface="Calibri"/>
                <a:cs typeface="Calibri"/>
                <a:sym typeface="Calibri"/>
              </a:rPr>
              <a:t>birth to 5 years of age </a:t>
            </a:r>
            <a:r>
              <a:rPr lang="en-US" sz="1850" b="0" i="0" u="none" strike="noStrike" cap="none" dirty="0">
                <a:solidFill>
                  <a:srgbClr val="3F3F3F"/>
                </a:solidFill>
                <a:latin typeface="Calibri"/>
                <a:ea typeface="Calibri"/>
                <a:cs typeface="Calibri"/>
                <a:sym typeface="Calibri"/>
              </a:rPr>
              <a:t>will be nurtured, healthy, and prepared for kindergarten, and all Clarkston elementary, middle, and high school students will have the skills and support they need to graduate from high school and pursue post-secondary education.</a:t>
            </a:r>
          </a:p>
          <a:p>
            <a:pPr marL="0" marR="0" lvl="0" indent="0" algn="l" rtl="0">
              <a:lnSpc>
                <a:spcPct val="80000"/>
              </a:lnSpc>
              <a:spcBef>
                <a:spcPts val="1400"/>
              </a:spcBef>
              <a:spcAft>
                <a:spcPts val="0"/>
              </a:spcAft>
              <a:buClr>
                <a:schemeClr val="accent1"/>
              </a:buClr>
              <a:buSzPct val="25000"/>
              <a:buFont typeface="Calibri"/>
              <a:buNone/>
            </a:pPr>
            <a:endParaRPr sz="1850" b="0" i="0" u="none" strike="noStrike" cap="none" dirty="0">
              <a:solidFill>
                <a:srgbClr val="3F3F3F"/>
              </a:solidFill>
              <a:latin typeface="Calibri"/>
              <a:ea typeface="Calibri"/>
              <a:cs typeface="Calibri"/>
              <a:sym typeface="Calibri"/>
            </a:endParaRPr>
          </a:p>
          <a:p>
            <a:pPr marL="0" marR="0" lvl="0" indent="0" algn="l" rtl="0">
              <a:lnSpc>
                <a:spcPct val="80000"/>
              </a:lnSpc>
              <a:spcBef>
                <a:spcPts val="1400"/>
              </a:spcBef>
              <a:spcAft>
                <a:spcPts val="0"/>
              </a:spcAft>
              <a:buClr>
                <a:schemeClr val="accent1"/>
              </a:buClr>
              <a:buSzPct val="25000"/>
              <a:buFont typeface="Calibri"/>
              <a:buNone/>
            </a:pPr>
            <a:endParaRPr sz="1850" b="0" i="0" u="none" strike="noStrike" cap="none" dirty="0">
              <a:solidFill>
                <a:srgbClr val="3F3F3F"/>
              </a:solidFill>
              <a:latin typeface="Calibri"/>
              <a:ea typeface="Calibri"/>
              <a:cs typeface="Calibri"/>
              <a:sym typeface="Calibri"/>
            </a:endParaRPr>
          </a:p>
          <a:p>
            <a:pPr marL="91440" marR="0" lvl="0" indent="-91440" algn="l" rtl="0">
              <a:lnSpc>
                <a:spcPct val="80000"/>
              </a:lnSpc>
              <a:spcBef>
                <a:spcPts val="1400"/>
              </a:spcBef>
              <a:spcAft>
                <a:spcPts val="0"/>
              </a:spcAft>
              <a:buClr>
                <a:schemeClr val="accent1"/>
              </a:buClr>
              <a:buSzPct val="97368"/>
              <a:buFont typeface="Calibri"/>
              <a:buNone/>
            </a:pPr>
            <a:endParaRPr sz="1850" b="0" i="0" u="none" strike="noStrike" cap="none" dirty="0">
              <a:solidFill>
                <a:srgbClr val="3F3F3F"/>
              </a:solidFill>
              <a:latin typeface="Calibri"/>
              <a:ea typeface="Calibri"/>
              <a:cs typeface="Calibri"/>
              <a:sym typeface="Calibri"/>
            </a:endParaRPr>
          </a:p>
        </p:txBody>
      </p:sp>
      <p:pic>
        <p:nvPicPr>
          <p:cNvPr id="152" name="Shape 152"/>
          <p:cNvPicPr preferRelativeResize="0"/>
          <p:nvPr/>
        </p:nvPicPr>
        <p:blipFill rotWithShape="1">
          <a:blip r:embed="rId3">
            <a:alphaModFix/>
          </a:blip>
          <a:srcRect/>
          <a:stretch/>
        </p:blipFill>
        <p:spPr>
          <a:xfrm>
            <a:off x="9976703" y="188991"/>
            <a:ext cx="1993650" cy="1269840"/>
          </a:xfrm>
          <a:prstGeom prst="rect">
            <a:avLst/>
          </a:prstGeom>
          <a:noFill/>
          <a:ln>
            <a:noFill/>
          </a:ln>
        </p:spPr>
      </p:pic>
      <p:pic>
        <p:nvPicPr>
          <p:cNvPr id="7" name="Shape 145"/>
          <p:cNvPicPr preferRelativeResize="0"/>
          <p:nvPr/>
        </p:nvPicPr>
        <p:blipFill rotWithShape="1">
          <a:blip r:embed="rId4">
            <a:alphaModFix/>
          </a:blip>
          <a:srcRect l="32390" t="19129"/>
          <a:stretch/>
        </p:blipFill>
        <p:spPr>
          <a:xfrm>
            <a:off x="7743801" y="2277947"/>
            <a:ext cx="4122128" cy="3223927"/>
          </a:xfrm>
          <a:prstGeom prst="rect">
            <a:avLst/>
          </a:prstGeom>
          <a:noFill/>
          <a:ln>
            <a:noFill/>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Clarkston Families Decide</a:t>
            </a:r>
          </a:p>
        </p:txBody>
      </p:sp>
      <p:sp>
        <p:nvSpPr>
          <p:cNvPr id="158" name="Shape 158"/>
          <p:cNvSpPr txBox="1">
            <a:spLocks noGrp="1"/>
          </p:cNvSpPr>
          <p:nvPr>
            <p:ph type="body" idx="1"/>
          </p:nvPr>
        </p:nvSpPr>
        <p:spPr>
          <a:xfrm>
            <a:off x="1097279" y="1845733"/>
            <a:ext cx="10058399" cy="4023360"/>
          </a:xfrm>
          <a:prstGeom prst="rect">
            <a:avLst/>
          </a:prstGeom>
          <a:noFill/>
          <a:ln>
            <a:noFill/>
          </a:ln>
        </p:spPr>
        <p:txBody>
          <a:bodyPr lIns="0" tIns="45700" rIns="0" bIns="45700" anchor="t" anchorCtr="0">
            <a:noAutofit/>
          </a:bodyPr>
          <a:lstStyle/>
          <a:p>
            <a:pPr marL="91440" marR="0" lvl="0" indent="-91440" algn="l" rtl="0">
              <a:lnSpc>
                <a:spcPct val="90000"/>
              </a:lnSpc>
              <a:spcBef>
                <a:spcPts val="0"/>
              </a:spcBef>
              <a:spcAft>
                <a:spcPts val="0"/>
              </a:spcAft>
              <a:buClr>
                <a:schemeClr val="accent1"/>
              </a:buClr>
              <a:buSzPct val="100000"/>
              <a:buFont typeface="Noto Sans Symbols"/>
              <a:buChar char="✓"/>
            </a:pPr>
            <a:r>
              <a:rPr lang="en-US" sz="2800" b="0" i="0" u="none" strike="noStrike" cap="none">
                <a:solidFill>
                  <a:srgbClr val="3F3F3F"/>
                </a:solidFill>
                <a:latin typeface="Calibri"/>
                <a:ea typeface="Calibri"/>
                <a:cs typeface="Calibri"/>
                <a:sym typeface="Calibri"/>
              </a:rPr>
              <a:t>Funded by the W. K. Kellogg Foundation, CDF works  to engage diverse families with children birth to eight to be their child’s first teacher and take actions as leaders resulting in positive changes in early learning and school systems, and in their community.</a:t>
            </a:r>
          </a:p>
          <a:p>
            <a:pPr marL="0" marR="0" lvl="0" indent="0" algn="l" rtl="0">
              <a:lnSpc>
                <a:spcPct val="90000"/>
              </a:lnSpc>
              <a:spcBef>
                <a:spcPts val="1400"/>
              </a:spcBef>
              <a:spcAft>
                <a:spcPts val="0"/>
              </a:spcAft>
              <a:buClr>
                <a:schemeClr val="accent1"/>
              </a:buClr>
              <a:buSzPct val="25000"/>
              <a:buFont typeface="Calibri"/>
              <a:buNone/>
            </a:pPr>
            <a:endParaRPr sz="2800" b="0" i="0" u="none" strike="noStrike" cap="none">
              <a:solidFill>
                <a:srgbClr val="3F3F3F"/>
              </a:solidFill>
              <a:latin typeface="Calibri"/>
              <a:ea typeface="Calibri"/>
              <a:cs typeface="Calibri"/>
              <a:sym typeface="Calibri"/>
            </a:endParaRPr>
          </a:p>
        </p:txBody>
      </p:sp>
      <p:pic>
        <p:nvPicPr>
          <p:cNvPr id="160" name="Shape 160"/>
          <p:cNvPicPr preferRelativeResize="0"/>
          <p:nvPr/>
        </p:nvPicPr>
        <p:blipFill rotWithShape="1">
          <a:blip r:embed="rId3">
            <a:alphaModFix/>
          </a:blip>
          <a:srcRect/>
          <a:stretch/>
        </p:blipFill>
        <p:spPr>
          <a:xfrm>
            <a:off x="3418285" y="3591898"/>
            <a:ext cx="4794967" cy="1906660"/>
          </a:xfrm>
          <a:prstGeom prst="rect">
            <a:avLst/>
          </a:prstGeom>
          <a:noFill/>
          <a:ln>
            <a:noFill/>
          </a:ln>
        </p:spPr>
      </p:pic>
      <p:pic>
        <p:nvPicPr>
          <p:cNvPr id="6" name="Shape 144"/>
          <p:cNvPicPr preferRelativeResize="0"/>
          <p:nvPr/>
        </p:nvPicPr>
        <p:blipFill rotWithShape="1">
          <a:blip r:embed="rId4">
            <a:alphaModFix/>
          </a:blip>
          <a:srcRect/>
          <a:stretch/>
        </p:blipFill>
        <p:spPr>
          <a:xfrm>
            <a:off x="7950984" y="286603"/>
            <a:ext cx="1993650" cy="1269840"/>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Clarkston Families Decide</a:t>
            </a:r>
          </a:p>
        </p:txBody>
      </p:sp>
      <p:sp>
        <p:nvSpPr>
          <p:cNvPr id="166" name="Shape 166"/>
          <p:cNvSpPr txBox="1">
            <a:spLocks noGrp="1"/>
          </p:cNvSpPr>
          <p:nvPr>
            <p:ph type="body" idx="1"/>
          </p:nvPr>
        </p:nvSpPr>
        <p:spPr>
          <a:xfrm>
            <a:off x="1097279" y="1845733"/>
            <a:ext cx="10058399" cy="4023360"/>
          </a:xfrm>
          <a:prstGeom prst="rect">
            <a:avLst/>
          </a:prstGeom>
          <a:noFill/>
          <a:ln>
            <a:noFill/>
          </a:ln>
        </p:spPr>
        <p:txBody>
          <a:bodyPr lIns="0" tIns="45700" rIns="0" bIns="45700" anchor="t" anchorCtr="0">
            <a:noAutofit/>
          </a:bodyPr>
          <a:lstStyle/>
          <a:p>
            <a:pPr marL="91440" marR="0" lvl="0" indent="-91440" algn="l" rtl="0">
              <a:lnSpc>
                <a:spcPct val="90000"/>
              </a:lnSpc>
              <a:spcBef>
                <a:spcPts val="0"/>
              </a:spcBef>
              <a:spcAft>
                <a:spcPts val="0"/>
              </a:spcAft>
              <a:buClr>
                <a:schemeClr val="accent1"/>
              </a:buClr>
              <a:buSzPct val="100000"/>
              <a:buFont typeface="Noto Sans Symbols"/>
              <a:buChar char="✓"/>
            </a:pPr>
            <a:r>
              <a:rPr lang="en-US" sz="2800" b="0" i="0" u="none" strike="noStrike" cap="none">
                <a:solidFill>
                  <a:srgbClr val="3F3F3F"/>
                </a:solidFill>
                <a:latin typeface="Calibri"/>
                <a:ea typeface="Calibri"/>
                <a:cs typeface="Calibri"/>
                <a:sym typeface="Calibri"/>
              </a:rPr>
              <a:t>Families become effective advocates for their children and for the community.</a:t>
            </a:r>
          </a:p>
          <a:p>
            <a:pPr marL="91440" marR="0" lvl="0" indent="-91440" algn="l" rtl="0">
              <a:lnSpc>
                <a:spcPct val="90000"/>
              </a:lnSpc>
              <a:spcBef>
                <a:spcPts val="1400"/>
              </a:spcBef>
              <a:spcAft>
                <a:spcPts val="0"/>
              </a:spcAft>
              <a:buClr>
                <a:schemeClr val="accent1"/>
              </a:buClr>
              <a:buSzPct val="100000"/>
              <a:buFont typeface="Noto Sans Symbols"/>
              <a:buChar char="✓"/>
            </a:pPr>
            <a:r>
              <a:rPr lang="en-US" sz="2800" b="0" i="0" u="none" strike="noStrike" cap="none">
                <a:solidFill>
                  <a:srgbClr val="3F3F3F"/>
                </a:solidFill>
                <a:latin typeface="Calibri"/>
                <a:ea typeface="Calibri"/>
                <a:cs typeface="Calibri"/>
                <a:sym typeface="Calibri"/>
              </a:rPr>
              <a:t>Families “own” decisions related to early learning and education outcomes, and will, therefore, commit to and fully engage in the early learning and education systems for the benefit of their children and the community.</a:t>
            </a:r>
          </a:p>
        </p:txBody>
      </p:sp>
      <p:pic>
        <p:nvPicPr>
          <p:cNvPr id="4" name="Shape 144"/>
          <p:cNvPicPr preferRelativeResize="0"/>
          <p:nvPr/>
        </p:nvPicPr>
        <p:blipFill rotWithShape="1">
          <a:blip r:embed="rId3">
            <a:alphaModFix/>
          </a:blip>
          <a:srcRect/>
          <a:stretch/>
        </p:blipFill>
        <p:spPr>
          <a:xfrm>
            <a:off x="7950984" y="286603"/>
            <a:ext cx="1993650" cy="1269840"/>
          </a:xfrm>
          <a:prstGeom prst="rect">
            <a:avLst/>
          </a:prstGeom>
          <a:noFill/>
          <a:ln>
            <a:noFill/>
          </a:ln>
        </p:spPr>
      </p:pic>
    </p:spTree>
  </p:cSld>
  <p:clrMapOvr>
    <a:masterClrMapping/>
  </p:clrMapOvr>
  <p:transition spd="slow">
    <p:cut/>
  </p:transition>
</p:sld>
</file>

<file path=ppt/theme/theme1.xml><?xml version="1.0" encoding="utf-8"?>
<a:theme xmlns:a="http://schemas.openxmlformats.org/drawingml/2006/main" name="Retrospect">
  <a:themeElements>
    <a:clrScheme name="Waveform">
      <a:dk1>
        <a:srgbClr val="000000"/>
      </a:dk1>
      <a:lt1>
        <a:srgbClr val="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1334</TotalTime>
  <Words>1600</Words>
  <Application>Microsoft Office PowerPoint</Application>
  <PresentationFormat>Custom</PresentationFormat>
  <Paragraphs>156</Paragraphs>
  <Slides>32</Slides>
  <Notes>30</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Retrospect</vt:lpstr>
      <vt:lpstr> Clarkston Families Decide: An Early Learning and Family Engagement Initiative</vt:lpstr>
      <vt:lpstr> Modeling a Welcoming Environment</vt:lpstr>
      <vt:lpstr>Where we work – Clarkston, GA </vt:lpstr>
      <vt:lpstr>“If you want to see the world, save the cost of a ticket. Come to Clarkston.”</vt:lpstr>
      <vt:lpstr>About Clarkston</vt:lpstr>
      <vt:lpstr>CDF: A Collective Action Initiative</vt:lpstr>
      <vt:lpstr>CDF: A Collective Action Initiative</vt:lpstr>
      <vt:lpstr>Clarkston Families Decide</vt:lpstr>
      <vt:lpstr>Clarkston Families Decide</vt:lpstr>
      <vt:lpstr>Three Interrelated Components</vt:lpstr>
      <vt:lpstr>W. K. Kellogg Foundation definition of Transformative Family Engagement</vt:lpstr>
      <vt:lpstr>EARLY LEARNING COMMUNITY TRUST (ELCT)</vt:lpstr>
      <vt:lpstr>PowerPoint Presentation</vt:lpstr>
      <vt:lpstr>PowerPoint Presentation</vt:lpstr>
      <vt:lpstr>Facilitator/Note-taker/Interpreter Guide</vt:lpstr>
      <vt:lpstr>Group notes</vt:lpstr>
      <vt:lpstr>Participant observation report</vt:lpstr>
      <vt:lpstr>Trust Meetings</vt:lpstr>
      <vt:lpstr>Trust Meetings</vt:lpstr>
      <vt:lpstr>Outcome 1: Creating a welcoming environment</vt:lpstr>
      <vt:lpstr> Outcome 2: Making decisions</vt:lpstr>
      <vt:lpstr>Outcome 3:  Creating the Clarkston READY School</vt:lpstr>
      <vt:lpstr>Outcome 4: 2 years in a row, families selected…..</vt:lpstr>
      <vt:lpstr>Project selected to be funded with $50,000 from the ELCT</vt:lpstr>
      <vt:lpstr>PowerPoint Presentation</vt:lpstr>
      <vt:lpstr>Enhanced Child Development Associate (CDA)</vt:lpstr>
      <vt:lpstr>13 students completed 120 hours of CDA training at GPTC</vt:lpstr>
      <vt:lpstr>Current progress and status</vt:lpstr>
      <vt:lpstr>Committed to program evaluation partnerships </vt:lpstr>
      <vt:lpstr>Overall assessment</vt:lpstr>
      <vt:lpstr>PowerPoint Presentation</vt:lpstr>
      <vt:lpstr> We would like to hear from you!  For more information: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Clarkston Families Decide: Modeling an Early Learning Community Trust Process</dc:title>
  <dc:creator>CE 2</dc:creator>
  <cp:lastModifiedBy>CE 2</cp:lastModifiedBy>
  <cp:revision>31</cp:revision>
  <cp:lastPrinted>2016-06-16T17:52:04Z</cp:lastPrinted>
  <dcterms:modified xsi:type="dcterms:W3CDTF">2016-06-22T03:16:09Z</dcterms:modified>
</cp:coreProperties>
</file>